
<file path=[Content_Types].xml><?xml version="1.0" encoding="utf-8"?>
<Types xmlns="http://schemas.openxmlformats.org/package/2006/content-types">
  <Override PartName="/ppt/slides/slide29.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Override PartName="/ppt/diagrams/quickStyle13.xml" ContentType="application/vnd.openxmlformats-officedocument.drawingml.diagramStyle+xml"/>
  <Override PartName="/ppt/diagrams/layout1.xml" ContentType="application/vnd.openxmlformats-officedocument.drawingml.diagramLayout+xml"/>
  <Default Extension="xlsx" ContentType="application/vnd.openxmlformats-officedocument.spreadsheetml.sheet"/>
  <Override PartName="/ppt/diagrams/data2.xml" ContentType="application/vnd.openxmlformats-officedocument.drawingml.diagramData+xml"/>
  <Override PartName="/ppt/diagrams/drawing7.xml" ContentType="application/vnd.ms-office.drawingml.diagramDrawing+xml"/>
  <Override PartName="/ppt/diagrams/layout13.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diagrams/colors1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diagrams/colors1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quickStyle12.xml" ContentType="application/vnd.openxmlformats-officedocument.drawingml.diagramStyle+xml"/>
  <Override PartName="/ppt/diagrams/drawing13.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charts/chart2.xml" ContentType="application/vnd.openxmlformats-officedocument.drawingml.chart+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diagrams/layout12.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charts/chart1.xml" ContentType="application/vnd.openxmlformats-officedocument.drawingml.chart+xml"/>
  <Override PartName="/ppt/diagrams/drawing5.xml" ContentType="application/vnd.ms-office.drawingml.diagramDrawing+xml"/>
  <Override PartName="/ppt/diagrams/layout11.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9" r:id="rId1"/>
  </p:sldMasterIdLst>
  <p:notesMasterIdLst>
    <p:notesMasterId r:id="rId47"/>
  </p:notesMasterIdLst>
  <p:handoutMasterIdLst>
    <p:handoutMasterId r:id="rId48"/>
  </p:handoutMasterIdLst>
  <p:sldIdLst>
    <p:sldId id="256" r:id="rId2"/>
    <p:sldId id="386" r:id="rId3"/>
    <p:sldId id="393" r:id="rId4"/>
    <p:sldId id="308" r:id="rId5"/>
    <p:sldId id="309" r:id="rId6"/>
    <p:sldId id="319" r:id="rId7"/>
    <p:sldId id="320" r:id="rId8"/>
    <p:sldId id="396" r:id="rId9"/>
    <p:sldId id="397" r:id="rId10"/>
    <p:sldId id="398" r:id="rId11"/>
    <p:sldId id="399" r:id="rId12"/>
    <p:sldId id="385" r:id="rId13"/>
    <p:sldId id="337" r:id="rId14"/>
    <p:sldId id="347" r:id="rId15"/>
    <p:sldId id="339" r:id="rId16"/>
    <p:sldId id="326" r:id="rId17"/>
    <p:sldId id="327" r:id="rId18"/>
    <p:sldId id="328" r:id="rId19"/>
    <p:sldId id="329" r:id="rId20"/>
    <p:sldId id="330" r:id="rId21"/>
    <p:sldId id="331" r:id="rId22"/>
    <p:sldId id="332" r:id="rId23"/>
    <p:sldId id="333" r:id="rId24"/>
    <p:sldId id="340" r:id="rId25"/>
    <p:sldId id="341" r:id="rId26"/>
    <p:sldId id="343" r:id="rId27"/>
    <p:sldId id="344" r:id="rId28"/>
    <p:sldId id="348" r:id="rId29"/>
    <p:sldId id="345" r:id="rId30"/>
    <p:sldId id="349" r:id="rId31"/>
    <p:sldId id="352" r:id="rId32"/>
    <p:sldId id="353" r:id="rId33"/>
    <p:sldId id="354" r:id="rId34"/>
    <p:sldId id="350" r:id="rId35"/>
    <p:sldId id="356" r:id="rId36"/>
    <p:sldId id="355" r:id="rId37"/>
    <p:sldId id="357" r:id="rId38"/>
    <p:sldId id="364" r:id="rId39"/>
    <p:sldId id="388" r:id="rId40"/>
    <p:sldId id="389" r:id="rId41"/>
    <p:sldId id="394" r:id="rId42"/>
    <p:sldId id="395" r:id="rId43"/>
    <p:sldId id="387" r:id="rId44"/>
    <p:sldId id="391" r:id="rId45"/>
    <p:sldId id="277" r:id="rId46"/>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E5CFCD"/>
    <a:srgbClr val="89BEFF"/>
    <a:srgbClr val="CB2605"/>
    <a:srgbClr val="89B0FF"/>
    <a:srgbClr val="8DC1FB"/>
    <a:srgbClr val="9CAFEC"/>
    <a:srgbClr val="9DCBEB"/>
    <a:srgbClr val="CC6600"/>
    <a:srgbClr val="BA2E63"/>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8FB837D-C827-4EFA-A057-4D05807E0F7C}" styleName="主题样式 1 - 强调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D7AC3CCA-C797-4891-BE02-D94E43425B78}" styleName="中度样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37CE84F3-28C3-443E-9E96-99CF82512B78}" styleName="深色样式 1 - 强调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4" autoAdjust="0"/>
    <p:restoredTop sz="92101" autoAdjust="0"/>
  </p:normalViewPr>
  <p:slideViewPr>
    <p:cSldViewPr>
      <p:cViewPr varScale="1">
        <p:scale>
          <a:sx n="69" d="100"/>
          <a:sy n="69" d="100"/>
        </p:scale>
        <p:origin x="-1194" y="-96"/>
      </p:cViewPr>
      <p:guideLst>
        <p:guide orient="horz" pos="2160"/>
        <p:guide pos="2880"/>
      </p:guideLst>
    </p:cSldViewPr>
  </p:slideViewPr>
  <p:notesTextViewPr>
    <p:cViewPr>
      <p:scale>
        <a:sx n="100" d="100"/>
        <a:sy n="100" d="100"/>
      </p:scale>
      <p:origin x="0" y="0"/>
    </p:cViewPr>
  </p:notesTextViewPr>
  <p:notesViewPr>
    <p:cSldViewPr>
      <p:cViewPr varScale="1">
        <p:scale>
          <a:sx n="67" d="100"/>
          <a:sy n="67" d="100"/>
        </p:scale>
        <p:origin x="-2880"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zh-CN"/>
  <c:chart>
    <c:title>
      <c:layout/>
    </c:title>
    <c:view3D>
      <c:rotX val="30"/>
      <c:perspective val="30"/>
    </c:view3D>
    <c:plotArea>
      <c:layout/>
      <c:pie3DChart>
        <c:varyColors val="1"/>
        <c:ser>
          <c:idx val="0"/>
          <c:order val="0"/>
          <c:tx>
            <c:strRef>
              <c:f>Sheet1!$B$1</c:f>
              <c:strCache>
                <c:ptCount val="1"/>
                <c:pt idx="0">
                  <c:v>国家标准</c:v>
                </c:pt>
              </c:strCache>
            </c:strRef>
          </c:tx>
          <c:explosion val="25"/>
          <c:dLbls>
            <c:showVal val="1"/>
            <c:showLeaderLines val="1"/>
          </c:dLbls>
          <c:cat>
            <c:strRef>
              <c:f>Sheet1!$A$2:$A$3</c:f>
              <c:strCache>
                <c:ptCount val="2"/>
                <c:pt idx="0">
                  <c:v>总数</c:v>
                </c:pt>
                <c:pt idx="1">
                  <c:v>商贸流通业</c:v>
                </c:pt>
              </c:strCache>
            </c:strRef>
          </c:cat>
          <c:val>
            <c:numRef>
              <c:f>Sheet1!$B$2:$B$3</c:f>
              <c:numCache>
                <c:formatCode>General</c:formatCode>
                <c:ptCount val="2"/>
                <c:pt idx="0">
                  <c:v>30680</c:v>
                </c:pt>
                <c:pt idx="1">
                  <c:v>267</c:v>
                </c:pt>
              </c:numCache>
            </c:numRef>
          </c:val>
        </c:ser>
      </c:pie3DChart>
    </c:plotArea>
    <c:legend>
      <c:legendPos val="r"/>
      <c:layout/>
    </c:legend>
    <c:plotVisOnly val="1"/>
  </c:chart>
  <c:txPr>
    <a:bodyPr/>
    <a:lstStyle/>
    <a:p>
      <a:pPr>
        <a:defRPr sz="1800"/>
      </a:pPr>
      <a:endParaRPr lang="zh-CN"/>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zh-CN"/>
  <c:chart>
    <c:title>
      <c:layout/>
    </c:title>
    <c:view3D>
      <c:rotX val="30"/>
      <c:perspective val="30"/>
    </c:view3D>
    <c:plotArea>
      <c:layout/>
      <c:pie3DChart>
        <c:varyColors val="1"/>
        <c:ser>
          <c:idx val="0"/>
          <c:order val="0"/>
          <c:tx>
            <c:strRef>
              <c:f>Sheet1!$B$1</c:f>
              <c:strCache>
                <c:ptCount val="1"/>
                <c:pt idx="0">
                  <c:v>行业标准</c:v>
                </c:pt>
              </c:strCache>
            </c:strRef>
          </c:tx>
          <c:explosion val="25"/>
          <c:dLbls>
            <c:showVal val="1"/>
            <c:showLeaderLines val="1"/>
          </c:dLbls>
          <c:cat>
            <c:strRef>
              <c:f>Sheet1!$A$2:$A$3</c:f>
              <c:strCache>
                <c:ptCount val="2"/>
                <c:pt idx="0">
                  <c:v>总数</c:v>
                </c:pt>
                <c:pt idx="1">
                  <c:v>商贸流通业</c:v>
                </c:pt>
              </c:strCache>
            </c:strRef>
          </c:cat>
          <c:val>
            <c:numRef>
              <c:f>Sheet1!$B$2:$B$3</c:f>
              <c:numCache>
                <c:formatCode>General</c:formatCode>
                <c:ptCount val="2"/>
                <c:pt idx="0">
                  <c:v>59138</c:v>
                </c:pt>
                <c:pt idx="1">
                  <c:v>887</c:v>
                </c:pt>
              </c:numCache>
            </c:numRef>
          </c:val>
        </c:ser>
      </c:pie3DChart>
    </c:plotArea>
    <c:legend>
      <c:legendPos val="r"/>
      <c:layout/>
    </c:legend>
    <c:plotVisOnly val="1"/>
  </c:chart>
  <c:txPr>
    <a:bodyPr/>
    <a:lstStyle/>
    <a:p>
      <a:pPr>
        <a:defRPr sz="1800"/>
      </a:pPr>
      <a:endParaRPr lang="zh-CN"/>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D8446A-45C6-4DF3-8768-5735ADD47EA7}" type="doc">
      <dgm:prSet loTypeId="urn:microsoft.com/office/officeart/2005/8/layout/matrix2" loCatId="matrix" qsTypeId="urn:microsoft.com/office/officeart/2005/8/quickstyle/3d2" qsCatId="3D" csTypeId="urn:microsoft.com/office/officeart/2005/8/colors/accent6_2" csCatId="accent6" phldr="1"/>
      <dgm:spPr/>
      <dgm:t>
        <a:bodyPr/>
        <a:lstStyle/>
        <a:p>
          <a:endParaRPr lang="zh-CN" altLang="en-US"/>
        </a:p>
      </dgm:t>
    </dgm:pt>
    <dgm:pt modelId="{E8B9EEA9-CACF-4DDE-BDC8-D149A35A5042}">
      <dgm:prSet phldrT="[文本]"/>
      <dgm:spPr/>
      <dgm:t>
        <a:bodyPr/>
        <a:lstStyle/>
        <a:p>
          <a:r>
            <a:rPr lang="zh-CN" altLang="en-US" dirty="0" smtClean="0">
              <a:latin typeface="华文楷体" pitchFamily="2" charset="-122"/>
              <a:ea typeface="华文楷体" pitchFamily="2" charset="-122"/>
            </a:rPr>
            <a:t>提振消费者信心</a:t>
          </a:r>
          <a:endParaRPr lang="zh-CN" altLang="en-US" dirty="0">
            <a:latin typeface="华文楷体" pitchFamily="2" charset="-122"/>
            <a:ea typeface="华文楷体" pitchFamily="2" charset="-122"/>
          </a:endParaRPr>
        </a:p>
      </dgm:t>
    </dgm:pt>
    <dgm:pt modelId="{295BC76A-524C-487D-ACD3-12EF12883F38}" type="parTrans" cxnId="{441671B7-0CA5-4E72-B3DC-AAAE07850B49}">
      <dgm:prSet/>
      <dgm:spPr/>
      <dgm:t>
        <a:bodyPr/>
        <a:lstStyle/>
        <a:p>
          <a:endParaRPr lang="zh-CN" altLang="en-US"/>
        </a:p>
      </dgm:t>
    </dgm:pt>
    <dgm:pt modelId="{881BF952-ED52-471D-8C35-0160E4AD3E3A}" type="sibTrans" cxnId="{441671B7-0CA5-4E72-B3DC-AAAE07850B49}">
      <dgm:prSet/>
      <dgm:spPr/>
      <dgm:t>
        <a:bodyPr/>
        <a:lstStyle/>
        <a:p>
          <a:endParaRPr lang="zh-CN" altLang="en-US"/>
        </a:p>
      </dgm:t>
    </dgm:pt>
    <dgm:pt modelId="{6F597D21-56E3-489E-8F81-8AC0C92A58D5}">
      <dgm:prSet phldrT="[文本]"/>
      <dgm:spPr/>
      <dgm:t>
        <a:bodyPr/>
        <a:lstStyle/>
        <a:p>
          <a:r>
            <a:rPr lang="zh-CN" altLang="en-US" dirty="0" smtClean="0">
              <a:latin typeface="华文楷体" pitchFamily="2" charset="-122"/>
              <a:ea typeface="华文楷体" pitchFamily="2" charset="-122"/>
            </a:rPr>
            <a:t>提振企业信心</a:t>
          </a:r>
          <a:endParaRPr lang="zh-CN" altLang="en-US" dirty="0">
            <a:latin typeface="华文楷体" pitchFamily="2" charset="-122"/>
            <a:ea typeface="华文楷体" pitchFamily="2" charset="-122"/>
          </a:endParaRPr>
        </a:p>
      </dgm:t>
    </dgm:pt>
    <dgm:pt modelId="{DF790085-8D0C-4897-A4B5-A8015293516B}" type="parTrans" cxnId="{FD653762-59BB-4026-AF3C-DB384E8EB746}">
      <dgm:prSet/>
      <dgm:spPr/>
      <dgm:t>
        <a:bodyPr/>
        <a:lstStyle/>
        <a:p>
          <a:endParaRPr lang="zh-CN" altLang="en-US"/>
        </a:p>
      </dgm:t>
    </dgm:pt>
    <dgm:pt modelId="{7280BD54-50C1-4C8F-8AC0-F0B0351C16DB}" type="sibTrans" cxnId="{FD653762-59BB-4026-AF3C-DB384E8EB746}">
      <dgm:prSet/>
      <dgm:spPr/>
      <dgm:t>
        <a:bodyPr/>
        <a:lstStyle/>
        <a:p>
          <a:endParaRPr lang="zh-CN" altLang="en-US"/>
        </a:p>
      </dgm:t>
    </dgm:pt>
    <dgm:pt modelId="{C789F1B5-E03F-4625-AB05-A7A408F7ECA4}">
      <dgm:prSet phldrT="[文本]"/>
      <dgm:spPr/>
      <dgm:t>
        <a:bodyPr/>
        <a:lstStyle/>
        <a:p>
          <a:r>
            <a:rPr lang="zh-CN" altLang="en-US" smtClean="0">
              <a:latin typeface="华文楷体" pitchFamily="2" charset="-122"/>
              <a:ea typeface="华文楷体" pitchFamily="2" charset="-122"/>
            </a:rPr>
            <a:t>提振政府信心</a:t>
          </a:r>
          <a:endParaRPr lang="zh-CN" altLang="en-US" dirty="0">
            <a:latin typeface="华文楷体" pitchFamily="2" charset="-122"/>
            <a:ea typeface="华文楷体" pitchFamily="2" charset="-122"/>
          </a:endParaRPr>
        </a:p>
      </dgm:t>
    </dgm:pt>
    <dgm:pt modelId="{92A2B8C8-EBBA-4550-BC44-34D46DF440E5}" type="parTrans" cxnId="{A806020A-8091-4547-9348-391E9F411A0F}">
      <dgm:prSet/>
      <dgm:spPr/>
      <dgm:t>
        <a:bodyPr/>
        <a:lstStyle/>
        <a:p>
          <a:endParaRPr lang="zh-CN" altLang="en-US"/>
        </a:p>
      </dgm:t>
    </dgm:pt>
    <dgm:pt modelId="{2B50FB6D-532E-4AE8-9F46-3757EF4FE32F}" type="sibTrans" cxnId="{A806020A-8091-4547-9348-391E9F411A0F}">
      <dgm:prSet/>
      <dgm:spPr/>
      <dgm:t>
        <a:bodyPr/>
        <a:lstStyle/>
        <a:p>
          <a:endParaRPr lang="zh-CN" altLang="en-US"/>
        </a:p>
      </dgm:t>
    </dgm:pt>
    <dgm:pt modelId="{F23CF542-8C7E-478D-A952-E1EE098FD9C0}">
      <dgm:prSet phldrT="[文本]"/>
      <dgm:spPr/>
      <dgm:t>
        <a:bodyPr/>
        <a:lstStyle/>
        <a:p>
          <a:r>
            <a:rPr lang="zh-CN" altLang="en-US" smtClean="0">
              <a:latin typeface="华文楷体" pitchFamily="2" charset="-122"/>
              <a:ea typeface="华文楷体" pitchFamily="2" charset="-122"/>
            </a:rPr>
            <a:t>提振全球信心</a:t>
          </a:r>
          <a:endParaRPr lang="zh-CN" altLang="en-US" dirty="0">
            <a:latin typeface="华文楷体" pitchFamily="2" charset="-122"/>
            <a:ea typeface="华文楷体" pitchFamily="2" charset="-122"/>
          </a:endParaRPr>
        </a:p>
      </dgm:t>
    </dgm:pt>
    <dgm:pt modelId="{D8A14686-5C8B-40E6-AEFF-B6C8831FFFD9}" type="parTrans" cxnId="{D94835AB-B419-4556-883A-13E7ADB6E794}">
      <dgm:prSet/>
      <dgm:spPr/>
      <dgm:t>
        <a:bodyPr/>
        <a:lstStyle/>
        <a:p>
          <a:endParaRPr lang="zh-CN" altLang="en-US"/>
        </a:p>
      </dgm:t>
    </dgm:pt>
    <dgm:pt modelId="{18B35154-E26F-413B-AD70-0EFC6552FEB6}" type="sibTrans" cxnId="{D94835AB-B419-4556-883A-13E7ADB6E794}">
      <dgm:prSet/>
      <dgm:spPr/>
      <dgm:t>
        <a:bodyPr/>
        <a:lstStyle/>
        <a:p>
          <a:endParaRPr lang="zh-CN" altLang="en-US"/>
        </a:p>
      </dgm:t>
    </dgm:pt>
    <dgm:pt modelId="{69C31414-708E-4C7E-A60F-3CFBFE2A2DFC}" type="pres">
      <dgm:prSet presAssocID="{C4D8446A-45C6-4DF3-8768-5735ADD47EA7}" presName="matrix" presStyleCnt="0">
        <dgm:presLayoutVars>
          <dgm:chMax val="1"/>
          <dgm:dir/>
          <dgm:resizeHandles val="exact"/>
        </dgm:presLayoutVars>
      </dgm:prSet>
      <dgm:spPr/>
      <dgm:t>
        <a:bodyPr/>
        <a:lstStyle/>
        <a:p>
          <a:endParaRPr lang="zh-CN" altLang="en-US"/>
        </a:p>
      </dgm:t>
    </dgm:pt>
    <dgm:pt modelId="{0B4118D6-76B2-4D16-B03D-11FED94C51FC}" type="pres">
      <dgm:prSet presAssocID="{C4D8446A-45C6-4DF3-8768-5735ADD47EA7}" presName="axisShape" presStyleLbl="bgShp" presStyleIdx="0" presStyleCnt="1" custScaleX="117151"/>
      <dgm:spPr/>
      <dgm:t>
        <a:bodyPr/>
        <a:lstStyle/>
        <a:p>
          <a:endParaRPr lang="zh-CN" altLang="en-US"/>
        </a:p>
      </dgm:t>
    </dgm:pt>
    <dgm:pt modelId="{DFACF8A7-CB45-490D-AC39-BCFEFF402463}" type="pres">
      <dgm:prSet presAssocID="{C4D8446A-45C6-4DF3-8768-5735ADD47EA7}" presName="rect1" presStyleLbl="node1" presStyleIdx="0" presStyleCnt="4" custScaleX="134762" custLinFactNeighborX="-16841" custLinFactNeighborY="-337">
        <dgm:presLayoutVars>
          <dgm:chMax val="0"/>
          <dgm:chPref val="0"/>
          <dgm:bulletEnabled val="1"/>
        </dgm:presLayoutVars>
      </dgm:prSet>
      <dgm:spPr/>
      <dgm:t>
        <a:bodyPr/>
        <a:lstStyle/>
        <a:p>
          <a:endParaRPr lang="zh-CN" altLang="en-US"/>
        </a:p>
      </dgm:t>
    </dgm:pt>
    <dgm:pt modelId="{54E27AE1-1DF6-42F3-AA01-1C7E6EA39137}" type="pres">
      <dgm:prSet presAssocID="{C4D8446A-45C6-4DF3-8768-5735ADD47EA7}" presName="rect2" presStyleLbl="node1" presStyleIdx="1" presStyleCnt="4" custScaleX="134906" custLinFactNeighborX="16877" custLinFactNeighborY="-337">
        <dgm:presLayoutVars>
          <dgm:chMax val="0"/>
          <dgm:chPref val="0"/>
          <dgm:bulletEnabled val="1"/>
        </dgm:presLayoutVars>
      </dgm:prSet>
      <dgm:spPr/>
      <dgm:t>
        <a:bodyPr/>
        <a:lstStyle/>
        <a:p>
          <a:endParaRPr lang="zh-CN" altLang="en-US"/>
        </a:p>
      </dgm:t>
    </dgm:pt>
    <dgm:pt modelId="{D5EF155E-AE5D-4569-B76A-3CCD223A13F9}" type="pres">
      <dgm:prSet presAssocID="{C4D8446A-45C6-4DF3-8768-5735ADD47EA7}" presName="rect3" presStyleLbl="node1" presStyleIdx="2" presStyleCnt="4" custScaleX="133848" custLinFactNeighborX="-16696" custLinFactNeighborY="156">
        <dgm:presLayoutVars>
          <dgm:chMax val="0"/>
          <dgm:chPref val="0"/>
          <dgm:bulletEnabled val="1"/>
        </dgm:presLayoutVars>
      </dgm:prSet>
      <dgm:spPr/>
      <dgm:t>
        <a:bodyPr/>
        <a:lstStyle/>
        <a:p>
          <a:endParaRPr lang="zh-CN" altLang="en-US"/>
        </a:p>
      </dgm:t>
    </dgm:pt>
    <dgm:pt modelId="{DB0F52FB-C248-4E94-8B9F-B0C9FE8FCD5F}" type="pres">
      <dgm:prSet presAssocID="{C4D8446A-45C6-4DF3-8768-5735ADD47EA7}" presName="rect4" presStyleLbl="node1" presStyleIdx="3" presStyleCnt="4" custScaleX="134834" custLinFactNeighborX="16841" custLinFactNeighborY="156">
        <dgm:presLayoutVars>
          <dgm:chMax val="0"/>
          <dgm:chPref val="0"/>
          <dgm:bulletEnabled val="1"/>
        </dgm:presLayoutVars>
      </dgm:prSet>
      <dgm:spPr/>
      <dgm:t>
        <a:bodyPr/>
        <a:lstStyle/>
        <a:p>
          <a:endParaRPr lang="zh-CN" altLang="en-US"/>
        </a:p>
      </dgm:t>
    </dgm:pt>
  </dgm:ptLst>
  <dgm:cxnLst>
    <dgm:cxn modelId="{AB7EE8F9-E38E-406A-A399-D54DF3DB37B7}" type="presOf" srcId="{C4D8446A-45C6-4DF3-8768-5735ADD47EA7}" destId="{69C31414-708E-4C7E-A60F-3CFBFE2A2DFC}" srcOrd="0" destOrd="0" presId="urn:microsoft.com/office/officeart/2005/8/layout/matrix2"/>
    <dgm:cxn modelId="{441671B7-0CA5-4E72-B3DC-AAAE07850B49}" srcId="{C4D8446A-45C6-4DF3-8768-5735ADD47EA7}" destId="{E8B9EEA9-CACF-4DDE-BDC8-D149A35A5042}" srcOrd="0" destOrd="0" parTransId="{295BC76A-524C-487D-ACD3-12EF12883F38}" sibTransId="{881BF952-ED52-471D-8C35-0160E4AD3E3A}"/>
    <dgm:cxn modelId="{A806020A-8091-4547-9348-391E9F411A0F}" srcId="{C4D8446A-45C6-4DF3-8768-5735ADD47EA7}" destId="{C789F1B5-E03F-4625-AB05-A7A408F7ECA4}" srcOrd="2" destOrd="0" parTransId="{92A2B8C8-EBBA-4550-BC44-34D46DF440E5}" sibTransId="{2B50FB6D-532E-4AE8-9F46-3757EF4FE32F}"/>
    <dgm:cxn modelId="{D94835AB-B419-4556-883A-13E7ADB6E794}" srcId="{C4D8446A-45C6-4DF3-8768-5735ADD47EA7}" destId="{F23CF542-8C7E-478D-A952-E1EE098FD9C0}" srcOrd="3" destOrd="0" parTransId="{D8A14686-5C8B-40E6-AEFF-B6C8831FFFD9}" sibTransId="{18B35154-E26F-413B-AD70-0EFC6552FEB6}"/>
    <dgm:cxn modelId="{2E06A130-0288-4C1A-8BB5-3BCBA546928E}" type="presOf" srcId="{C789F1B5-E03F-4625-AB05-A7A408F7ECA4}" destId="{D5EF155E-AE5D-4569-B76A-3CCD223A13F9}" srcOrd="0" destOrd="0" presId="urn:microsoft.com/office/officeart/2005/8/layout/matrix2"/>
    <dgm:cxn modelId="{ED9FE2F3-FA66-481A-AF78-A3765159D3F7}" type="presOf" srcId="{6F597D21-56E3-489E-8F81-8AC0C92A58D5}" destId="{54E27AE1-1DF6-42F3-AA01-1C7E6EA39137}" srcOrd="0" destOrd="0" presId="urn:microsoft.com/office/officeart/2005/8/layout/matrix2"/>
    <dgm:cxn modelId="{7005CCF1-017B-4E6D-92BB-A42E1ADDCE86}" type="presOf" srcId="{F23CF542-8C7E-478D-A952-E1EE098FD9C0}" destId="{DB0F52FB-C248-4E94-8B9F-B0C9FE8FCD5F}" srcOrd="0" destOrd="0" presId="urn:microsoft.com/office/officeart/2005/8/layout/matrix2"/>
    <dgm:cxn modelId="{D763DC19-B38C-470B-A154-934F0E2F8488}" type="presOf" srcId="{E8B9EEA9-CACF-4DDE-BDC8-D149A35A5042}" destId="{DFACF8A7-CB45-490D-AC39-BCFEFF402463}" srcOrd="0" destOrd="0" presId="urn:microsoft.com/office/officeart/2005/8/layout/matrix2"/>
    <dgm:cxn modelId="{FD653762-59BB-4026-AF3C-DB384E8EB746}" srcId="{C4D8446A-45C6-4DF3-8768-5735ADD47EA7}" destId="{6F597D21-56E3-489E-8F81-8AC0C92A58D5}" srcOrd="1" destOrd="0" parTransId="{DF790085-8D0C-4897-A4B5-A8015293516B}" sibTransId="{7280BD54-50C1-4C8F-8AC0-F0B0351C16DB}"/>
    <dgm:cxn modelId="{56790F6E-8D26-462E-831D-EBAD718C90CD}" type="presParOf" srcId="{69C31414-708E-4C7E-A60F-3CFBFE2A2DFC}" destId="{0B4118D6-76B2-4D16-B03D-11FED94C51FC}" srcOrd="0" destOrd="0" presId="urn:microsoft.com/office/officeart/2005/8/layout/matrix2"/>
    <dgm:cxn modelId="{0A2313F6-C942-431C-99DB-AF081812E2AC}" type="presParOf" srcId="{69C31414-708E-4C7E-A60F-3CFBFE2A2DFC}" destId="{DFACF8A7-CB45-490D-AC39-BCFEFF402463}" srcOrd="1" destOrd="0" presId="urn:microsoft.com/office/officeart/2005/8/layout/matrix2"/>
    <dgm:cxn modelId="{7A52EA1C-91C3-4D88-8D4A-797B3D3CF541}" type="presParOf" srcId="{69C31414-708E-4C7E-A60F-3CFBFE2A2DFC}" destId="{54E27AE1-1DF6-42F3-AA01-1C7E6EA39137}" srcOrd="2" destOrd="0" presId="urn:microsoft.com/office/officeart/2005/8/layout/matrix2"/>
    <dgm:cxn modelId="{1556D112-1E24-4F81-B3C9-1DABDCA1504A}" type="presParOf" srcId="{69C31414-708E-4C7E-A60F-3CFBFE2A2DFC}" destId="{D5EF155E-AE5D-4569-B76A-3CCD223A13F9}" srcOrd="3" destOrd="0" presId="urn:microsoft.com/office/officeart/2005/8/layout/matrix2"/>
    <dgm:cxn modelId="{26797541-2A5F-4772-B0C0-F0F64B5F4E86}" type="presParOf" srcId="{69C31414-708E-4C7E-A60F-3CFBFE2A2DFC}" destId="{DB0F52FB-C248-4E94-8B9F-B0C9FE8FCD5F}" srcOrd="4" destOrd="0" presId="urn:microsoft.com/office/officeart/2005/8/layout/matrix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F950FDB-8C11-4061-AE1C-4015B3C974DE}" type="doc">
      <dgm:prSet loTypeId="urn:microsoft.com/office/officeart/2005/8/layout/equation2" loCatId="relationship" qsTypeId="urn:microsoft.com/office/officeart/2005/8/quickstyle/3d1" qsCatId="3D" csTypeId="urn:microsoft.com/office/officeart/2005/8/colors/accent2_2" csCatId="accent2" phldr="1"/>
      <dgm:spPr/>
    </dgm:pt>
    <dgm:pt modelId="{A701F729-348A-49A5-9716-6B28A2763877}">
      <dgm:prSet phldrT="[文本]"/>
      <dgm:spPr>
        <a:gradFill rotWithShape="0">
          <a:gsLst>
            <a:gs pos="0">
              <a:srgbClr val="0070C0"/>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gradFill>
      </dgm:spPr>
      <dgm:t>
        <a:bodyPr/>
        <a:lstStyle/>
        <a:p>
          <a:r>
            <a:rPr lang="zh-CN" altLang="en-US" dirty="0" smtClean="0"/>
            <a:t>健康安全</a:t>
          </a:r>
          <a:endParaRPr lang="zh-CN" altLang="en-US" dirty="0"/>
        </a:p>
      </dgm:t>
    </dgm:pt>
    <dgm:pt modelId="{BBA9B977-7F11-43AA-A8D3-41148D3C7E51}" type="parTrans" cxnId="{55FD6FE1-9888-40D6-91F9-0D894DD051A7}">
      <dgm:prSet/>
      <dgm:spPr/>
      <dgm:t>
        <a:bodyPr/>
        <a:lstStyle/>
        <a:p>
          <a:endParaRPr lang="zh-CN" altLang="en-US"/>
        </a:p>
      </dgm:t>
    </dgm:pt>
    <dgm:pt modelId="{D5EED502-712E-4D06-88F6-219C36427CB1}" type="sibTrans" cxnId="{55FD6FE1-9888-40D6-91F9-0D894DD051A7}">
      <dgm:prSet/>
      <dgm:spPr/>
      <dgm:t>
        <a:bodyPr/>
        <a:lstStyle/>
        <a:p>
          <a:endParaRPr lang="zh-CN" altLang="en-US"/>
        </a:p>
      </dgm:t>
    </dgm:pt>
    <dgm:pt modelId="{191A6AFA-5F9B-4DEF-A88B-4D18C7C62ED7}">
      <dgm:prSet phldrT="[文本]"/>
      <dgm:spPr>
        <a:gradFill rotWithShape="0">
          <a:gsLst>
            <a:gs pos="0">
              <a:srgbClr val="0070C0"/>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gradFill>
      </dgm:spPr>
      <dgm:t>
        <a:bodyPr/>
        <a:lstStyle/>
        <a:p>
          <a:r>
            <a:rPr lang="zh-CN" altLang="en-US" dirty="0" smtClean="0"/>
            <a:t>可达性</a:t>
          </a:r>
          <a:endParaRPr lang="zh-CN" altLang="en-US" dirty="0"/>
        </a:p>
      </dgm:t>
    </dgm:pt>
    <dgm:pt modelId="{5F7FA4A6-2C3A-431C-A10F-1CA5F0EBDC42}" type="parTrans" cxnId="{15F5C1ED-C0C0-4F42-AEFE-A690D82BB069}">
      <dgm:prSet/>
      <dgm:spPr/>
      <dgm:t>
        <a:bodyPr/>
        <a:lstStyle/>
        <a:p>
          <a:endParaRPr lang="zh-CN" altLang="en-US"/>
        </a:p>
      </dgm:t>
    </dgm:pt>
    <dgm:pt modelId="{6D66590D-9B67-49F3-8CDC-6134E0A181AB}" type="sibTrans" cxnId="{15F5C1ED-C0C0-4F42-AEFE-A690D82BB069}">
      <dgm:prSet/>
      <dgm:spPr/>
      <dgm:t>
        <a:bodyPr/>
        <a:lstStyle/>
        <a:p>
          <a:endParaRPr lang="zh-CN" altLang="en-US"/>
        </a:p>
      </dgm:t>
    </dgm:pt>
    <dgm:pt modelId="{194C30DE-99FF-44B6-92C0-C5779B0F8071}">
      <dgm:prSet phldrT="[文本]"/>
      <dgm:spPr>
        <a:gradFill rotWithShape="0">
          <a:gsLst>
            <a:gs pos="0">
              <a:srgbClr val="00B0F0"/>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gradFill>
      </dgm:spPr>
      <dgm:t>
        <a:bodyPr/>
        <a:lstStyle/>
        <a:p>
          <a:r>
            <a:rPr lang="zh-CN" altLang="en-US" dirty="0" smtClean="0"/>
            <a:t>服务环境</a:t>
          </a:r>
          <a:endParaRPr lang="zh-CN" altLang="en-US" dirty="0"/>
        </a:p>
      </dgm:t>
    </dgm:pt>
    <dgm:pt modelId="{B1C04574-888A-443D-8CF6-BD701249EE1E}" type="parTrans" cxnId="{F95AAA56-973D-43A9-ACA4-C9174D82B861}">
      <dgm:prSet/>
      <dgm:spPr/>
      <dgm:t>
        <a:bodyPr/>
        <a:lstStyle/>
        <a:p>
          <a:endParaRPr lang="zh-CN" altLang="en-US"/>
        </a:p>
      </dgm:t>
    </dgm:pt>
    <dgm:pt modelId="{4A420AAF-B885-46A8-A2BF-D83D6E340B7C}" type="sibTrans" cxnId="{F95AAA56-973D-43A9-ACA4-C9174D82B861}">
      <dgm:prSet/>
      <dgm:spPr/>
      <dgm:t>
        <a:bodyPr/>
        <a:lstStyle/>
        <a:p>
          <a:endParaRPr lang="zh-CN" altLang="en-US"/>
        </a:p>
      </dgm:t>
    </dgm:pt>
    <dgm:pt modelId="{ACBA7A75-24CC-4953-9FF9-7BDE76FC599A}" type="pres">
      <dgm:prSet presAssocID="{BF950FDB-8C11-4061-AE1C-4015B3C974DE}" presName="Name0" presStyleCnt="0">
        <dgm:presLayoutVars>
          <dgm:dir val="rev"/>
          <dgm:resizeHandles val="exact"/>
        </dgm:presLayoutVars>
      </dgm:prSet>
      <dgm:spPr/>
    </dgm:pt>
    <dgm:pt modelId="{065ADCFC-F287-42BA-BF90-B787CCFE2701}" type="pres">
      <dgm:prSet presAssocID="{BF950FDB-8C11-4061-AE1C-4015B3C974DE}" presName="vNodes" presStyleCnt="0"/>
      <dgm:spPr/>
    </dgm:pt>
    <dgm:pt modelId="{E170DB1F-BBDF-4023-9DBC-1A197E2466CD}" type="pres">
      <dgm:prSet presAssocID="{A701F729-348A-49A5-9716-6B28A2763877}" presName="node" presStyleLbl="node1" presStyleIdx="0" presStyleCnt="3">
        <dgm:presLayoutVars>
          <dgm:bulletEnabled val="1"/>
        </dgm:presLayoutVars>
      </dgm:prSet>
      <dgm:spPr/>
      <dgm:t>
        <a:bodyPr/>
        <a:lstStyle/>
        <a:p>
          <a:endParaRPr lang="zh-CN" altLang="en-US"/>
        </a:p>
      </dgm:t>
    </dgm:pt>
    <dgm:pt modelId="{E499615A-D99A-4E20-A66D-698794D4AA9F}" type="pres">
      <dgm:prSet presAssocID="{D5EED502-712E-4D06-88F6-219C36427CB1}" presName="spacerT" presStyleCnt="0"/>
      <dgm:spPr/>
    </dgm:pt>
    <dgm:pt modelId="{5FA3D5C0-C160-4949-B42C-6E302495DEB5}" type="pres">
      <dgm:prSet presAssocID="{D5EED502-712E-4D06-88F6-219C36427CB1}" presName="sibTrans" presStyleLbl="sibTrans2D1" presStyleIdx="0" presStyleCnt="2"/>
      <dgm:spPr/>
      <dgm:t>
        <a:bodyPr/>
        <a:lstStyle/>
        <a:p>
          <a:endParaRPr lang="zh-CN" altLang="en-US"/>
        </a:p>
      </dgm:t>
    </dgm:pt>
    <dgm:pt modelId="{D3D74E97-0AB4-4C7B-8796-2754BC022776}" type="pres">
      <dgm:prSet presAssocID="{D5EED502-712E-4D06-88F6-219C36427CB1}" presName="spacerB" presStyleCnt="0"/>
      <dgm:spPr/>
    </dgm:pt>
    <dgm:pt modelId="{AC1C7800-8D37-43A5-AE3D-78DE9A87A5BF}" type="pres">
      <dgm:prSet presAssocID="{191A6AFA-5F9B-4DEF-A88B-4D18C7C62ED7}" presName="node" presStyleLbl="node1" presStyleIdx="1" presStyleCnt="3">
        <dgm:presLayoutVars>
          <dgm:bulletEnabled val="1"/>
        </dgm:presLayoutVars>
      </dgm:prSet>
      <dgm:spPr/>
      <dgm:t>
        <a:bodyPr/>
        <a:lstStyle/>
        <a:p>
          <a:endParaRPr lang="zh-CN" altLang="en-US"/>
        </a:p>
      </dgm:t>
    </dgm:pt>
    <dgm:pt modelId="{7DB92050-90B7-4557-AE51-8049646BD74F}" type="pres">
      <dgm:prSet presAssocID="{BF950FDB-8C11-4061-AE1C-4015B3C974DE}" presName="sibTransLast" presStyleLbl="sibTrans2D1" presStyleIdx="1" presStyleCnt="2"/>
      <dgm:spPr/>
      <dgm:t>
        <a:bodyPr/>
        <a:lstStyle/>
        <a:p>
          <a:endParaRPr lang="zh-CN" altLang="en-US"/>
        </a:p>
      </dgm:t>
    </dgm:pt>
    <dgm:pt modelId="{D8A4463F-01F9-44FB-B733-A39AAB5AD828}" type="pres">
      <dgm:prSet presAssocID="{BF950FDB-8C11-4061-AE1C-4015B3C974DE}" presName="connectorText" presStyleLbl="sibTrans2D1" presStyleIdx="1" presStyleCnt="2"/>
      <dgm:spPr/>
      <dgm:t>
        <a:bodyPr/>
        <a:lstStyle/>
        <a:p>
          <a:endParaRPr lang="zh-CN" altLang="en-US"/>
        </a:p>
      </dgm:t>
    </dgm:pt>
    <dgm:pt modelId="{3C29026C-B704-43E4-80D0-4472B81E2951}" type="pres">
      <dgm:prSet presAssocID="{BF950FDB-8C11-4061-AE1C-4015B3C974DE}" presName="lastNode" presStyleLbl="node1" presStyleIdx="2" presStyleCnt="3">
        <dgm:presLayoutVars>
          <dgm:bulletEnabled val="1"/>
        </dgm:presLayoutVars>
      </dgm:prSet>
      <dgm:spPr/>
      <dgm:t>
        <a:bodyPr/>
        <a:lstStyle/>
        <a:p>
          <a:endParaRPr lang="zh-CN" altLang="en-US"/>
        </a:p>
      </dgm:t>
    </dgm:pt>
  </dgm:ptLst>
  <dgm:cxnLst>
    <dgm:cxn modelId="{15F5C1ED-C0C0-4F42-AEFE-A690D82BB069}" srcId="{BF950FDB-8C11-4061-AE1C-4015B3C974DE}" destId="{191A6AFA-5F9B-4DEF-A88B-4D18C7C62ED7}" srcOrd="1" destOrd="0" parTransId="{5F7FA4A6-2C3A-431C-A10F-1CA5F0EBDC42}" sibTransId="{6D66590D-9B67-49F3-8CDC-6134E0A181AB}"/>
    <dgm:cxn modelId="{55FD6FE1-9888-40D6-91F9-0D894DD051A7}" srcId="{BF950FDB-8C11-4061-AE1C-4015B3C974DE}" destId="{A701F729-348A-49A5-9716-6B28A2763877}" srcOrd="0" destOrd="0" parTransId="{BBA9B977-7F11-43AA-A8D3-41148D3C7E51}" sibTransId="{D5EED502-712E-4D06-88F6-219C36427CB1}"/>
    <dgm:cxn modelId="{A0414787-E34D-4105-BFBF-706248CA15FC}" type="presOf" srcId="{A701F729-348A-49A5-9716-6B28A2763877}" destId="{E170DB1F-BBDF-4023-9DBC-1A197E2466CD}" srcOrd="0" destOrd="0" presId="urn:microsoft.com/office/officeart/2005/8/layout/equation2"/>
    <dgm:cxn modelId="{237808D6-7C67-4A66-8228-97C0A3C4864D}" type="presOf" srcId="{BF950FDB-8C11-4061-AE1C-4015B3C974DE}" destId="{ACBA7A75-24CC-4953-9FF9-7BDE76FC599A}" srcOrd="0" destOrd="0" presId="urn:microsoft.com/office/officeart/2005/8/layout/equation2"/>
    <dgm:cxn modelId="{8B991E21-6E38-4ADE-9D87-261B1E036BF8}" type="presOf" srcId="{194C30DE-99FF-44B6-92C0-C5779B0F8071}" destId="{3C29026C-B704-43E4-80D0-4472B81E2951}" srcOrd="0" destOrd="0" presId="urn:microsoft.com/office/officeart/2005/8/layout/equation2"/>
    <dgm:cxn modelId="{F95AAA56-973D-43A9-ACA4-C9174D82B861}" srcId="{BF950FDB-8C11-4061-AE1C-4015B3C974DE}" destId="{194C30DE-99FF-44B6-92C0-C5779B0F8071}" srcOrd="2" destOrd="0" parTransId="{B1C04574-888A-443D-8CF6-BD701249EE1E}" sibTransId="{4A420AAF-B885-46A8-A2BF-D83D6E340B7C}"/>
    <dgm:cxn modelId="{4215B871-6B36-4BD5-ABBE-94372A031804}" type="presOf" srcId="{6D66590D-9B67-49F3-8CDC-6134E0A181AB}" destId="{7DB92050-90B7-4557-AE51-8049646BD74F}" srcOrd="0" destOrd="0" presId="urn:microsoft.com/office/officeart/2005/8/layout/equation2"/>
    <dgm:cxn modelId="{C996420A-5273-4C28-9360-07D50A36FC93}" type="presOf" srcId="{D5EED502-712E-4D06-88F6-219C36427CB1}" destId="{5FA3D5C0-C160-4949-B42C-6E302495DEB5}" srcOrd="0" destOrd="0" presId="urn:microsoft.com/office/officeart/2005/8/layout/equation2"/>
    <dgm:cxn modelId="{5BBBDCA3-839B-4BAC-9F2F-BB9179CBB032}" type="presOf" srcId="{6D66590D-9B67-49F3-8CDC-6134E0A181AB}" destId="{D8A4463F-01F9-44FB-B733-A39AAB5AD828}" srcOrd="1" destOrd="0" presId="urn:microsoft.com/office/officeart/2005/8/layout/equation2"/>
    <dgm:cxn modelId="{B3EA6250-231A-4C10-8FD7-4E570311016D}" type="presOf" srcId="{191A6AFA-5F9B-4DEF-A88B-4D18C7C62ED7}" destId="{AC1C7800-8D37-43A5-AE3D-78DE9A87A5BF}" srcOrd="0" destOrd="0" presId="urn:microsoft.com/office/officeart/2005/8/layout/equation2"/>
    <dgm:cxn modelId="{3366890A-8ED0-4F57-9210-BFCFEBE1D223}" type="presParOf" srcId="{ACBA7A75-24CC-4953-9FF9-7BDE76FC599A}" destId="{065ADCFC-F287-42BA-BF90-B787CCFE2701}" srcOrd="0" destOrd="0" presId="urn:microsoft.com/office/officeart/2005/8/layout/equation2"/>
    <dgm:cxn modelId="{3EB9BAAE-C2C9-408D-98B0-0EF4FB91A772}" type="presParOf" srcId="{065ADCFC-F287-42BA-BF90-B787CCFE2701}" destId="{E170DB1F-BBDF-4023-9DBC-1A197E2466CD}" srcOrd="0" destOrd="0" presId="urn:microsoft.com/office/officeart/2005/8/layout/equation2"/>
    <dgm:cxn modelId="{7395A714-D38C-4015-9F02-8350C2A058D1}" type="presParOf" srcId="{065ADCFC-F287-42BA-BF90-B787CCFE2701}" destId="{E499615A-D99A-4E20-A66D-698794D4AA9F}" srcOrd="1" destOrd="0" presId="urn:microsoft.com/office/officeart/2005/8/layout/equation2"/>
    <dgm:cxn modelId="{6119B909-FAAE-4F23-8DC3-8B43173DE107}" type="presParOf" srcId="{065ADCFC-F287-42BA-BF90-B787CCFE2701}" destId="{5FA3D5C0-C160-4949-B42C-6E302495DEB5}" srcOrd="2" destOrd="0" presId="urn:microsoft.com/office/officeart/2005/8/layout/equation2"/>
    <dgm:cxn modelId="{507B42AB-761A-4031-8439-C4BCCD166AA3}" type="presParOf" srcId="{065ADCFC-F287-42BA-BF90-B787CCFE2701}" destId="{D3D74E97-0AB4-4C7B-8796-2754BC022776}" srcOrd="3" destOrd="0" presId="urn:microsoft.com/office/officeart/2005/8/layout/equation2"/>
    <dgm:cxn modelId="{2EEA093B-55D6-4BD1-8CBF-9503830DF4AC}" type="presParOf" srcId="{065ADCFC-F287-42BA-BF90-B787CCFE2701}" destId="{AC1C7800-8D37-43A5-AE3D-78DE9A87A5BF}" srcOrd="4" destOrd="0" presId="urn:microsoft.com/office/officeart/2005/8/layout/equation2"/>
    <dgm:cxn modelId="{DF09BEA3-D89B-4E7D-B890-EF9CD5B76EF4}" type="presParOf" srcId="{ACBA7A75-24CC-4953-9FF9-7BDE76FC599A}" destId="{7DB92050-90B7-4557-AE51-8049646BD74F}" srcOrd="1" destOrd="0" presId="urn:microsoft.com/office/officeart/2005/8/layout/equation2"/>
    <dgm:cxn modelId="{5AD87D5E-96E2-4C6E-9F6C-34F190D58501}" type="presParOf" srcId="{7DB92050-90B7-4557-AE51-8049646BD74F}" destId="{D8A4463F-01F9-44FB-B733-A39AAB5AD828}" srcOrd="0" destOrd="0" presId="urn:microsoft.com/office/officeart/2005/8/layout/equation2"/>
    <dgm:cxn modelId="{4661AB29-4745-4BAE-BF83-0DE6B5421A5C}" type="presParOf" srcId="{ACBA7A75-24CC-4953-9FF9-7BDE76FC599A}" destId="{3C29026C-B704-43E4-80D0-4472B81E2951}" srcOrd="2" destOrd="0" presId="urn:microsoft.com/office/officeart/2005/8/layout/equation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5E1C21C-A7BC-4958-A864-031698F71F1A}" type="doc">
      <dgm:prSet loTypeId="urn:microsoft.com/office/officeart/2005/8/layout/process1" loCatId="process" qsTypeId="urn:microsoft.com/office/officeart/2005/8/quickstyle/simple1" qsCatId="simple" csTypeId="urn:microsoft.com/office/officeart/2005/8/colors/accent2_5" csCatId="accent2" phldr="1"/>
      <dgm:spPr/>
    </dgm:pt>
    <dgm:pt modelId="{B159A33A-9DCD-48BF-8436-30E8D68672A0}">
      <dgm:prSet phldrT="[文本]"/>
      <dgm:spPr/>
      <dgm:t>
        <a:bodyPr/>
        <a:lstStyle/>
        <a:p>
          <a:r>
            <a:rPr lang="zh-CN" dirty="0" smtClean="0"/>
            <a:t>标准项目提报</a:t>
          </a:r>
          <a:endParaRPr lang="zh-CN" altLang="en-US" dirty="0"/>
        </a:p>
      </dgm:t>
    </dgm:pt>
    <dgm:pt modelId="{3D7A1181-9555-4BF6-8F65-11E5125F9E23}" type="parTrans" cxnId="{55057278-E8A2-4F88-B3FA-1389A0F1B452}">
      <dgm:prSet/>
      <dgm:spPr/>
      <dgm:t>
        <a:bodyPr/>
        <a:lstStyle/>
        <a:p>
          <a:endParaRPr lang="zh-CN" altLang="en-US"/>
        </a:p>
      </dgm:t>
    </dgm:pt>
    <dgm:pt modelId="{E96E822D-485F-45D5-BC0F-4130D61421F7}" type="sibTrans" cxnId="{55057278-E8A2-4F88-B3FA-1389A0F1B452}">
      <dgm:prSet/>
      <dgm:spPr/>
      <dgm:t>
        <a:bodyPr/>
        <a:lstStyle/>
        <a:p>
          <a:endParaRPr lang="zh-CN" altLang="en-US"/>
        </a:p>
      </dgm:t>
    </dgm:pt>
    <dgm:pt modelId="{40B84B5A-3F0A-49FE-AE12-D47A1B8E67CD}">
      <dgm:prSet phldrT="[文本]"/>
      <dgm:spPr/>
      <dgm:t>
        <a:bodyPr/>
        <a:lstStyle/>
        <a:p>
          <a:r>
            <a:rPr lang="zh-CN" dirty="0" smtClean="0"/>
            <a:t>标准项目立项</a:t>
          </a:r>
          <a:endParaRPr lang="zh-CN" altLang="en-US" dirty="0"/>
        </a:p>
      </dgm:t>
    </dgm:pt>
    <dgm:pt modelId="{66B90F8B-BE2E-413C-ACE8-69F9D1810F57}" type="parTrans" cxnId="{0EBF8288-0D31-45FE-B0B8-B8AC634FDB1C}">
      <dgm:prSet/>
      <dgm:spPr/>
      <dgm:t>
        <a:bodyPr/>
        <a:lstStyle/>
        <a:p>
          <a:endParaRPr lang="zh-CN" altLang="en-US"/>
        </a:p>
      </dgm:t>
    </dgm:pt>
    <dgm:pt modelId="{316EAED1-F36C-4DCF-8B5A-A38A5D89BD99}" type="sibTrans" cxnId="{0EBF8288-0D31-45FE-B0B8-B8AC634FDB1C}">
      <dgm:prSet/>
      <dgm:spPr/>
      <dgm:t>
        <a:bodyPr/>
        <a:lstStyle/>
        <a:p>
          <a:endParaRPr lang="zh-CN" altLang="en-US"/>
        </a:p>
      </dgm:t>
    </dgm:pt>
    <dgm:pt modelId="{37169D75-F9FC-44DD-80A0-E8FB0050F64E}">
      <dgm:prSet phldrT="[文本]"/>
      <dgm:spPr/>
      <dgm:t>
        <a:bodyPr/>
        <a:lstStyle/>
        <a:p>
          <a:r>
            <a:rPr lang="zh-CN" dirty="0" smtClean="0"/>
            <a:t>标准文本起草</a:t>
          </a:r>
          <a:endParaRPr lang="zh-CN" altLang="en-US" dirty="0"/>
        </a:p>
      </dgm:t>
    </dgm:pt>
    <dgm:pt modelId="{9E2F5412-1D8F-4E8E-9405-A9B23864C638}" type="parTrans" cxnId="{C5195B91-F702-490E-BAA7-83CD44AF6C07}">
      <dgm:prSet/>
      <dgm:spPr/>
      <dgm:t>
        <a:bodyPr/>
        <a:lstStyle/>
        <a:p>
          <a:endParaRPr lang="zh-CN" altLang="en-US"/>
        </a:p>
      </dgm:t>
    </dgm:pt>
    <dgm:pt modelId="{975448F3-FBCD-47A6-8CCB-E06F98C5E3EE}" type="sibTrans" cxnId="{C5195B91-F702-490E-BAA7-83CD44AF6C07}">
      <dgm:prSet/>
      <dgm:spPr/>
      <dgm:t>
        <a:bodyPr/>
        <a:lstStyle/>
        <a:p>
          <a:endParaRPr lang="zh-CN" altLang="en-US"/>
        </a:p>
      </dgm:t>
    </dgm:pt>
    <dgm:pt modelId="{BFB3CFCB-5C88-44F8-89E0-E3722236F0AD}">
      <dgm:prSet/>
      <dgm:spPr/>
      <dgm:t>
        <a:bodyPr/>
        <a:lstStyle/>
        <a:p>
          <a:r>
            <a:rPr lang="zh-CN" dirty="0" smtClean="0"/>
            <a:t>标准文本的审查</a:t>
          </a:r>
          <a:endParaRPr lang="zh-CN" altLang="en-US" dirty="0"/>
        </a:p>
      </dgm:t>
    </dgm:pt>
    <dgm:pt modelId="{9F5EF6B5-3C13-438A-A76D-2DD4504C10EE}" type="parTrans" cxnId="{FAB3227E-1B8F-447B-BA5F-5DA8ADEA3F3B}">
      <dgm:prSet/>
      <dgm:spPr/>
      <dgm:t>
        <a:bodyPr/>
        <a:lstStyle/>
        <a:p>
          <a:endParaRPr lang="zh-CN" altLang="en-US"/>
        </a:p>
      </dgm:t>
    </dgm:pt>
    <dgm:pt modelId="{11AB8C7F-70DC-41F5-99DB-0D152E19A0BD}" type="sibTrans" cxnId="{FAB3227E-1B8F-447B-BA5F-5DA8ADEA3F3B}">
      <dgm:prSet/>
      <dgm:spPr/>
      <dgm:t>
        <a:bodyPr/>
        <a:lstStyle/>
        <a:p>
          <a:endParaRPr lang="zh-CN" altLang="en-US"/>
        </a:p>
      </dgm:t>
    </dgm:pt>
    <dgm:pt modelId="{F1882540-F425-4ED0-939B-67C714153F81}" type="pres">
      <dgm:prSet presAssocID="{75E1C21C-A7BC-4958-A864-031698F71F1A}" presName="Name0" presStyleCnt="0">
        <dgm:presLayoutVars>
          <dgm:dir/>
          <dgm:resizeHandles val="exact"/>
        </dgm:presLayoutVars>
      </dgm:prSet>
      <dgm:spPr/>
    </dgm:pt>
    <dgm:pt modelId="{F88D82DD-C157-4ACD-A689-313F023302B8}" type="pres">
      <dgm:prSet presAssocID="{B159A33A-9DCD-48BF-8436-30E8D68672A0}" presName="node" presStyleLbl="node1" presStyleIdx="0" presStyleCnt="4">
        <dgm:presLayoutVars>
          <dgm:bulletEnabled val="1"/>
        </dgm:presLayoutVars>
      </dgm:prSet>
      <dgm:spPr/>
      <dgm:t>
        <a:bodyPr/>
        <a:lstStyle/>
        <a:p>
          <a:endParaRPr lang="zh-CN" altLang="en-US"/>
        </a:p>
      </dgm:t>
    </dgm:pt>
    <dgm:pt modelId="{F0709C1E-7DDE-4770-8C3D-0F31A52044DE}" type="pres">
      <dgm:prSet presAssocID="{E96E822D-485F-45D5-BC0F-4130D61421F7}" presName="sibTrans" presStyleLbl="sibTrans2D1" presStyleIdx="0" presStyleCnt="3"/>
      <dgm:spPr/>
      <dgm:t>
        <a:bodyPr/>
        <a:lstStyle/>
        <a:p>
          <a:endParaRPr lang="zh-CN" altLang="en-US"/>
        </a:p>
      </dgm:t>
    </dgm:pt>
    <dgm:pt modelId="{CBA6689A-1D77-4AAC-8BE6-4115D1AB6FB5}" type="pres">
      <dgm:prSet presAssocID="{E96E822D-485F-45D5-BC0F-4130D61421F7}" presName="connectorText" presStyleLbl="sibTrans2D1" presStyleIdx="0" presStyleCnt="3"/>
      <dgm:spPr/>
      <dgm:t>
        <a:bodyPr/>
        <a:lstStyle/>
        <a:p>
          <a:endParaRPr lang="zh-CN" altLang="en-US"/>
        </a:p>
      </dgm:t>
    </dgm:pt>
    <dgm:pt modelId="{CB42167D-7C6F-4BF4-843E-0330057DCF5D}" type="pres">
      <dgm:prSet presAssocID="{40B84B5A-3F0A-49FE-AE12-D47A1B8E67CD}" presName="node" presStyleLbl="node1" presStyleIdx="1" presStyleCnt="4">
        <dgm:presLayoutVars>
          <dgm:bulletEnabled val="1"/>
        </dgm:presLayoutVars>
      </dgm:prSet>
      <dgm:spPr/>
      <dgm:t>
        <a:bodyPr/>
        <a:lstStyle/>
        <a:p>
          <a:endParaRPr lang="zh-CN" altLang="en-US"/>
        </a:p>
      </dgm:t>
    </dgm:pt>
    <dgm:pt modelId="{A78C4565-7A18-4FD0-8BB3-E22D7780F6CC}" type="pres">
      <dgm:prSet presAssocID="{316EAED1-F36C-4DCF-8B5A-A38A5D89BD99}" presName="sibTrans" presStyleLbl="sibTrans2D1" presStyleIdx="1" presStyleCnt="3"/>
      <dgm:spPr/>
      <dgm:t>
        <a:bodyPr/>
        <a:lstStyle/>
        <a:p>
          <a:endParaRPr lang="zh-CN" altLang="en-US"/>
        </a:p>
      </dgm:t>
    </dgm:pt>
    <dgm:pt modelId="{9953B926-77E4-4D05-960B-0A3F7A7B8214}" type="pres">
      <dgm:prSet presAssocID="{316EAED1-F36C-4DCF-8B5A-A38A5D89BD99}" presName="connectorText" presStyleLbl="sibTrans2D1" presStyleIdx="1" presStyleCnt="3"/>
      <dgm:spPr/>
      <dgm:t>
        <a:bodyPr/>
        <a:lstStyle/>
        <a:p>
          <a:endParaRPr lang="zh-CN" altLang="en-US"/>
        </a:p>
      </dgm:t>
    </dgm:pt>
    <dgm:pt modelId="{330420D3-C540-4027-9EE9-E9D67E582D4F}" type="pres">
      <dgm:prSet presAssocID="{37169D75-F9FC-44DD-80A0-E8FB0050F64E}" presName="node" presStyleLbl="node1" presStyleIdx="2" presStyleCnt="4">
        <dgm:presLayoutVars>
          <dgm:bulletEnabled val="1"/>
        </dgm:presLayoutVars>
      </dgm:prSet>
      <dgm:spPr/>
      <dgm:t>
        <a:bodyPr/>
        <a:lstStyle/>
        <a:p>
          <a:endParaRPr lang="zh-CN" altLang="en-US"/>
        </a:p>
      </dgm:t>
    </dgm:pt>
    <dgm:pt modelId="{3B256B14-A2DF-4EDC-A3DB-8897A32D5ED2}" type="pres">
      <dgm:prSet presAssocID="{975448F3-FBCD-47A6-8CCB-E06F98C5E3EE}" presName="sibTrans" presStyleLbl="sibTrans2D1" presStyleIdx="2" presStyleCnt="3"/>
      <dgm:spPr/>
      <dgm:t>
        <a:bodyPr/>
        <a:lstStyle/>
        <a:p>
          <a:endParaRPr lang="zh-CN" altLang="en-US"/>
        </a:p>
      </dgm:t>
    </dgm:pt>
    <dgm:pt modelId="{00E710A5-0487-4CBE-B5BD-669EC7258ABD}" type="pres">
      <dgm:prSet presAssocID="{975448F3-FBCD-47A6-8CCB-E06F98C5E3EE}" presName="connectorText" presStyleLbl="sibTrans2D1" presStyleIdx="2" presStyleCnt="3"/>
      <dgm:spPr/>
      <dgm:t>
        <a:bodyPr/>
        <a:lstStyle/>
        <a:p>
          <a:endParaRPr lang="zh-CN" altLang="en-US"/>
        </a:p>
      </dgm:t>
    </dgm:pt>
    <dgm:pt modelId="{0EB18862-45A2-4F3F-9F35-7A62B83FE081}" type="pres">
      <dgm:prSet presAssocID="{BFB3CFCB-5C88-44F8-89E0-E3722236F0AD}" presName="node" presStyleLbl="node1" presStyleIdx="3" presStyleCnt="4">
        <dgm:presLayoutVars>
          <dgm:bulletEnabled val="1"/>
        </dgm:presLayoutVars>
      </dgm:prSet>
      <dgm:spPr/>
      <dgm:t>
        <a:bodyPr/>
        <a:lstStyle/>
        <a:p>
          <a:endParaRPr lang="zh-CN" altLang="en-US"/>
        </a:p>
      </dgm:t>
    </dgm:pt>
  </dgm:ptLst>
  <dgm:cxnLst>
    <dgm:cxn modelId="{0EBF8288-0D31-45FE-B0B8-B8AC634FDB1C}" srcId="{75E1C21C-A7BC-4958-A864-031698F71F1A}" destId="{40B84B5A-3F0A-49FE-AE12-D47A1B8E67CD}" srcOrd="1" destOrd="0" parTransId="{66B90F8B-BE2E-413C-ACE8-69F9D1810F57}" sibTransId="{316EAED1-F36C-4DCF-8B5A-A38A5D89BD99}"/>
    <dgm:cxn modelId="{DB97213B-4846-4113-A1E7-D197326BBD54}" type="presOf" srcId="{E96E822D-485F-45D5-BC0F-4130D61421F7}" destId="{F0709C1E-7DDE-4770-8C3D-0F31A52044DE}" srcOrd="0" destOrd="0" presId="urn:microsoft.com/office/officeart/2005/8/layout/process1"/>
    <dgm:cxn modelId="{7DFADBA1-A916-47BF-857F-493ACDACD660}" type="presOf" srcId="{316EAED1-F36C-4DCF-8B5A-A38A5D89BD99}" destId="{9953B926-77E4-4D05-960B-0A3F7A7B8214}" srcOrd="1" destOrd="0" presId="urn:microsoft.com/office/officeart/2005/8/layout/process1"/>
    <dgm:cxn modelId="{C5195B91-F702-490E-BAA7-83CD44AF6C07}" srcId="{75E1C21C-A7BC-4958-A864-031698F71F1A}" destId="{37169D75-F9FC-44DD-80A0-E8FB0050F64E}" srcOrd="2" destOrd="0" parTransId="{9E2F5412-1D8F-4E8E-9405-A9B23864C638}" sibTransId="{975448F3-FBCD-47A6-8CCB-E06F98C5E3EE}"/>
    <dgm:cxn modelId="{A3578AF9-93EE-41F2-BBFB-F3D0A03E964B}" type="presOf" srcId="{40B84B5A-3F0A-49FE-AE12-D47A1B8E67CD}" destId="{CB42167D-7C6F-4BF4-843E-0330057DCF5D}" srcOrd="0" destOrd="0" presId="urn:microsoft.com/office/officeart/2005/8/layout/process1"/>
    <dgm:cxn modelId="{DD52D080-3CF2-407E-BF71-91B882AF2D06}" type="presOf" srcId="{975448F3-FBCD-47A6-8CCB-E06F98C5E3EE}" destId="{00E710A5-0487-4CBE-B5BD-669EC7258ABD}" srcOrd="1" destOrd="0" presId="urn:microsoft.com/office/officeart/2005/8/layout/process1"/>
    <dgm:cxn modelId="{91244D17-B911-41CA-8E28-D37827C5BBC1}" type="presOf" srcId="{37169D75-F9FC-44DD-80A0-E8FB0050F64E}" destId="{330420D3-C540-4027-9EE9-E9D67E582D4F}" srcOrd="0" destOrd="0" presId="urn:microsoft.com/office/officeart/2005/8/layout/process1"/>
    <dgm:cxn modelId="{FAB3227E-1B8F-447B-BA5F-5DA8ADEA3F3B}" srcId="{75E1C21C-A7BC-4958-A864-031698F71F1A}" destId="{BFB3CFCB-5C88-44F8-89E0-E3722236F0AD}" srcOrd="3" destOrd="0" parTransId="{9F5EF6B5-3C13-438A-A76D-2DD4504C10EE}" sibTransId="{11AB8C7F-70DC-41F5-99DB-0D152E19A0BD}"/>
    <dgm:cxn modelId="{A64CE150-0181-42C2-B35C-0F190AAFE6FB}" type="presOf" srcId="{E96E822D-485F-45D5-BC0F-4130D61421F7}" destId="{CBA6689A-1D77-4AAC-8BE6-4115D1AB6FB5}" srcOrd="1" destOrd="0" presId="urn:microsoft.com/office/officeart/2005/8/layout/process1"/>
    <dgm:cxn modelId="{851A1EED-8352-43C1-85AA-FF5FF8F6AE9F}" type="presOf" srcId="{316EAED1-F36C-4DCF-8B5A-A38A5D89BD99}" destId="{A78C4565-7A18-4FD0-8BB3-E22D7780F6CC}" srcOrd="0" destOrd="0" presId="urn:microsoft.com/office/officeart/2005/8/layout/process1"/>
    <dgm:cxn modelId="{6D65B003-D887-486F-A0DC-F347FDC42BBB}" type="presOf" srcId="{B159A33A-9DCD-48BF-8436-30E8D68672A0}" destId="{F88D82DD-C157-4ACD-A689-313F023302B8}" srcOrd="0" destOrd="0" presId="urn:microsoft.com/office/officeart/2005/8/layout/process1"/>
    <dgm:cxn modelId="{CA3B0DDE-F2DF-4F68-9E44-02AA8D8AE79C}" type="presOf" srcId="{75E1C21C-A7BC-4958-A864-031698F71F1A}" destId="{F1882540-F425-4ED0-939B-67C714153F81}" srcOrd="0" destOrd="0" presId="urn:microsoft.com/office/officeart/2005/8/layout/process1"/>
    <dgm:cxn modelId="{BE6E1096-1267-419C-ADDF-695CF5045EC7}" type="presOf" srcId="{975448F3-FBCD-47A6-8CCB-E06F98C5E3EE}" destId="{3B256B14-A2DF-4EDC-A3DB-8897A32D5ED2}" srcOrd="0" destOrd="0" presId="urn:microsoft.com/office/officeart/2005/8/layout/process1"/>
    <dgm:cxn modelId="{48CC4F46-DCD8-48BB-95BA-7E475D5117A7}" type="presOf" srcId="{BFB3CFCB-5C88-44F8-89E0-E3722236F0AD}" destId="{0EB18862-45A2-4F3F-9F35-7A62B83FE081}" srcOrd="0" destOrd="0" presId="urn:microsoft.com/office/officeart/2005/8/layout/process1"/>
    <dgm:cxn modelId="{55057278-E8A2-4F88-B3FA-1389A0F1B452}" srcId="{75E1C21C-A7BC-4958-A864-031698F71F1A}" destId="{B159A33A-9DCD-48BF-8436-30E8D68672A0}" srcOrd="0" destOrd="0" parTransId="{3D7A1181-9555-4BF6-8F65-11E5125F9E23}" sibTransId="{E96E822D-485F-45D5-BC0F-4130D61421F7}"/>
    <dgm:cxn modelId="{FA7CFD49-8EE3-40F8-A0CE-4D3271941D12}" type="presParOf" srcId="{F1882540-F425-4ED0-939B-67C714153F81}" destId="{F88D82DD-C157-4ACD-A689-313F023302B8}" srcOrd="0" destOrd="0" presId="urn:microsoft.com/office/officeart/2005/8/layout/process1"/>
    <dgm:cxn modelId="{8F12A14A-2BC8-42DD-A883-0D13FCFB970B}" type="presParOf" srcId="{F1882540-F425-4ED0-939B-67C714153F81}" destId="{F0709C1E-7DDE-4770-8C3D-0F31A52044DE}" srcOrd="1" destOrd="0" presId="urn:microsoft.com/office/officeart/2005/8/layout/process1"/>
    <dgm:cxn modelId="{F7495856-0A89-4664-AE5E-A0F2C699AFC6}" type="presParOf" srcId="{F0709C1E-7DDE-4770-8C3D-0F31A52044DE}" destId="{CBA6689A-1D77-4AAC-8BE6-4115D1AB6FB5}" srcOrd="0" destOrd="0" presId="urn:microsoft.com/office/officeart/2005/8/layout/process1"/>
    <dgm:cxn modelId="{A4085A7C-C605-4D4A-A43C-24754C117B65}" type="presParOf" srcId="{F1882540-F425-4ED0-939B-67C714153F81}" destId="{CB42167D-7C6F-4BF4-843E-0330057DCF5D}" srcOrd="2" destOrd="0" presId="urn:microsoft.com/office/officeart/2005/8/layout/process1"/>
    <dgm:cxn modelId="{5FED4D1F-6B9E-43E5-B9F7-A6282F384EAB}" type="presParOf" srcId="{F1882540-F425-4ED0-939B-67C714153F81}" destId="{A78C4565-7A18-4FD0-8BB3-E22D7780F6CC}" srcOrd="3" destOrd="0" presId="urn:microsoft.com/office/officeart/2005/8/layout/process1"/>
    <dgm:cxn modelId="{E3459D12-D6F4-4122-A282-BF27067E93ED}" type="presParOf" srcId="{A78C4565-7A18-4FD0-8BB3-E22D7780F6CC}" destId="{9953B926-77E4-4D05-960B-0A3F7A7B8214}" srcOrd="0" destOrd="0" presId="urn:microsoft.com/office/officeart/2005/8/layout/process1"/>
    <dgm:cxn modelId="{2BF2FE07-07BB-4338-B2FB-36988E9F08D4}" type="presParOf" srcId="{F1882540-F425-4ED0-939B-67C714153F81}" destId="{330420D3-C540-4027-9EE9-E9D67E582D4F}" srcOrd="4" destOrd="0" presId="urn:microsoft.com/office/officeart/2005/8/layout/process1"/>
    <dgm:cxn modelId="{C67698F7-3D97-4BE2-96B5-D19304D39546}" type="presParOf" srcId="{F1882540-F425-4ED0-939B-67C714153F81}" destId="{3B256B14-A2DF-4EDC-A3DB-8897A32D5ED2}" srcOrd="5" destOrd="0" presId="urn:microsoft.com/office/officeart/2005/8/layout/process1"/>
    <dgm:cxn modelId="{2403771E-E083-4774-A507-7A67FC853EAC}" type="presParOf" srcId="{3B256B14-A2DF-4EDC-A3DB-8897A32D5ED2}" destId="{00E710A5-0487-4CBE-B5BD-669EC7258ABD}" srcOrd="0" destOrd="0" presId="urn:microsoft.com/office/officeart/2005/8/layout/process1"/>
    <dgm:cxn modelId="{D074BC10-9F76-4873-8C73-AFA448DFD07F}" type="presParOf" srcId="{F1882540-F425-4ED0-939B-67C714153F81}" destId="{0EB18862-45A2-4F3F-9F35-7A62B83FE081}" srcOrd="6"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5E1C21C-A7BC-4958-A864-031698F71F1A}" type="doc">
      <dgm:prSet loTypeId="urn:microsoft.com/office/officeart/2005/8/layout/process1" loCatId="process" qsTypeId="urn:microsoft.com/office/officeart/2005/8/quickstyle/simple1" qsCatId="simple" csTypeId="urn:microsoft.com/office/officeart/2005/8/colors/accent1_3" csCatId="accent1" phldr="1"/>
      <dgm:spPr/>
    </dgm:pt>
    <dgm:pt modelId="{B159A33A-9DCD-48BF-8436-30E8D68672A0}">
      <dgm:prSet phldrT="[文本]"/>
      <dgm:spPr/>
      <dgm:t>
        <a:bodyPr/>
        <a:lstStyle/>
        <a:p>
          <a:r>
            <a:rPr lang="zh-CN" dirty="0" smtClean="0"/>
            <a:t>标准文本的报批</a:t>
          </a:r>
          <a:endParaRPr lang="zh-CN" altLang="en-US" dirty="0"/>
        </a:p>
      </dgm:t>
    </dgm:pt>
    <dgm:pt modelId="{3D7A1181-9555-4BF6-8F65-11E5125F9E23}" type="parTrans" cxnId="{55057278-E8A2-4F88-B3FA-1389A0F1B452}">
      <dgm:prSet/>
      <dgm:spPr/>
      <dgm:t>
        <a:bodyPr/>
        <a:lstStyle/>
        <a:p>
          <a:endParaRPr lang="zh-CN" altLang="en-US"/>
        </a:p>
      </dgm:t>
    </dgm:pt>
    <dgm:pt modelId="{E96E822D-485F-45D5-BC0F-4130D61421F7}" type="sibTrans" cxnId="{55057278-E8A2-4F88-B3FA-1389A0F1B452}">
      <dgm:prSet/>
      <dgm:spPr/>
      <dgm:t>
        <a:bodyPr/>
        <a:lstStyle/>
        <a:p>
          <a:endParaRPr lang="zh-CN" altLang="en-US"/>
        </a:p>
      </dgm:t>
    </dgm:pt>
    <dgm:pt modelId="{40B84B5A-3F0A-49FE-AE12-D47A1B8E67CD}">
      <dgm:prSet phldrT="[文本]"/>
      <dgm:spPr/>
      <dgm:t>
        <a:bodyPr/>
        <a:lstStyle/>
        <a:p>
          <a:r>
            <a:rPr lang="zh-CN" dirty="0" smtClean="0"/>
            <a:t>标准的批准和发布</a:t>
          </a:r>
          <a:endParaRPr lang="zh-CN" altLang="en-US" dirty="0"/>
        </a:p>
      </dgm:t>
    </dgm:pt>
    <dgm:pt modelId="{66B90F8B-BE2E-413C-ACE8-69F9D1810F57}" type="parTrans" cxnId="{0EBF8288-0D31-45FE-B0B8-B8AC634FDB1C}">
      <dgm:prSet/>
      <dgm:spPr/>
      <dgm:t>
        <a:bodyPr/>
        <a:lstStyle/>
        <a:p>
          <a:endParaRPr lang="zh-CN" altLang="en-US"/>
        </a:p>
      </dgm:t>
    </dgm:pt>
    <dgm:pt modelId="{316EAED1-F36C-4DCF-8B5A-A38A5D89BD99}" type="sibTrans" cxnId="{0EBF8288-0D31-45FE-B0B8-B8AC634FDB1C}">
      <dgm:prSet/>
      <dgm:spPr/>
      <dgm:t>
        <a:bodyPr/>
        <a:lstStyle/>
        <a:p>
          <a:endParaRPr lang="zh-CN" altLang="en-US"/>
        </a:p>
      </dgm:t>
    </dgm:pt>
    <dgm:pt modelId="{37169D75-F9FC-44DD-80A0-E8FB0050F64E}">
      <dgm:prSet phldrT="[文本]"/>
      <dgm:spPr/>
      <dgm:t>
        <a:bodyPr/>
        <a:lstStyle/>
        <a:p>
          <a:r>
            <a:rPr lang="zh-CN" dirty="0" smtClean="0"/>
            <a:t>标准的复审</a:t>
          </a:r>
          <a:endParaRPr lang="zh-CN" altLang="en-US" dirty="0"/>
        </a:p>
      </dgm:t>
    </dgm:pt>
    <dgm:pt modelId="{9E2F5412-1D8F-4E8E-9405-A9B23864C638}" type="parTrans" cxnId="{C5195B91-F702-490E-BAA7-83CD44AF6C07}">
      <dgm:prSet/>
      <dgm:spPr/>
      <dgm:t>
        <a:bodyPr/>
        <a:lstStyle/>
        <a:p>
          <a:endParaRPr lang="zh-CN" altLang="en-US"/>
        </a:p>
      </dgm:t>
    </dgm:pt>
    <dgm:pt modelId="{975448F3-FBCD-47A6-8CCB-E06F98C5E3EE}" type="sibTrans" cxnId="{C5195B91-F702-490E-BAA7-83CD44AF6C07}">
      <dgm:prSet/>
      <dgm:spPr/>
      <dgm:t>
        <a:bodyPr/>
        <a:lstStyle/>
        <a:p>
          <a:endParaRPr lang="zh-CN" altLang="en-US"/>
        </a:p>
      </dgm:t>
    </dgm:pt>
    <dgm:pt modelId="{BFB3CFCB-5C88-44F8-89E0-E3722236F0AD}">
      <dgm:prSet/>
      <dgm:spPr>
        <a:solidFill>
          <a:schemeClr val="accent1"/>
        </a:solidFill>
      </dgm:spPr>
      <dgm:t>
        <a:bodyPr/>
        <a:lstStyle/>
        <a:p>
          <a:r>
            <a:rPr lang="zh-CN" dirty="0" smtClean="0"/>
            <a:t>标准的修改</a:t>
          </a:r>
          <a:endParaRPr lang="zh-CN" altLang="en-US" dirty="0"/>
        </a:p>
      </dgm:t>
    </dgm:pt>
    <dgm:pt modelId="{11AB8C7F-70DC-41F5-99DB-0D152E19A0BD}" type="sibTrans" cxnId="{FAB3227E-1B8F-447B-BA5F-5DA8ADEA3F3B}">
      <dgm:prSet/>
      <dgm:spPr/>
      <dgm:t>
        <a:bodyPr/>
        <a:lstStyle/>
        <a:p>
          <a:endParaRPr lang="zh-CN" altLang="en-US"/>
        </a:p>
      </dgm:t>
    </dgm:pt>
    <dgm:pt modelId="{9F5EF6B5-3C13-438A-A76D-2DD4504C10EE}" type="parTrans" cxnId="{FAB3227E-1B8F-447B-BA5F-5DA8ADEA3F3B}">
      <dgm:prSet/>
      <dgm:spPr/>
      <dgm:t>
        <a:bodyPr/>
        <a:lstStyle/>
        <a:p>
          <a:endParaRPr lang="zh-CN" altLang="en-US"/>
        </a:p>
      </dgm:t>
    </dgm:pt>
    <dgm:pt modelId="{F1882540-F425-4ED0-939B-67C714153F81}" type="pres">
      <dgm:prSet presAssocID="{75E1C21C-A7BC-4958-A864-031698F71F1A}" presName="Name0" presStyleCnt="0">
        <dgm:presLayoutVars>
          <dgm:dir/>
          <dgm:resizeHandles val="exact"/>
        </dgm:presLayoutVars>
      </dgm:prSet>
      <dgm:spPr/>
    </dgm:pt>
    <dgm:pt modelId="{F88D82DD-C157-4ACD-A689-313F023302B8}" type="pres">
      <dgm:prSet presAssocID="{B159A33A-9DCD-48BF-8436-30E8D68672A0}" presName="node" presStyleLbl="node1" presStyleIdx="0" presStyleCnt="4">
        <dgm:presLayoutVars>
          <dgm:bulletEnabled val="1"/>
        </dgm:presLayoutVars>
      </dgm:prSet>
      <dgm:spPr/>
      <dgm:t>
        <a:bodyPr/>
        <a:lstStyle/>
        <a:p>
          <a:endParaRPr lang="zh-CN" altLang="en-US"/>
        </a:p>
      </dgm:t>
    </dgm:pt>
    <dgm:pt modelId="{F0709C1E-7DDE-4770-8C3D-0F31A52044DE}" type="pres">
      <dgm:prSet presAssocID="{E96E822D-485F-45D5-BC0F-4130D61421F7}" presName="sibTrans" presStyleLbl="sibTrans2D1" presStyleIdx="0" presStyleCnt="3"/>
      <dgm:spPr/>
      <dgm:t>
        <a:bodyPr/>
        <a:lstStyle/>
        <a:p>
          <a:endParaRPr lang="zh-CN" altLang="en-US"/>
        </a:p>
      </dgm:t>
    </dgm:pt>
    <dgm:pt modelId="{CBA6689A-1D77-4AAC-8BE6-4115D1AB6FB5}" type="pres">
      <dgm:prSet presAssocID="{E96E822D-485F-45D5-BC0F-4130D61421F7}" presName="connectorText" presStyleLbl="sibTrans2D1" presStyleIdx="0" presStyleCnt="3"/>
      <dgm:spPr/>
      <dgm:t>
        <a:bodyPr/>
        <a:lstStyle/>
        <a:p>
          <a:endParaRPr lang="zh-CN" altLang="en-US"/>
        </a:p>
      </dgm:t>
    </dgm:pt>
    <dgm:pt modelId="{CB42167D-7C6F-4BF4-843E-0330057DCF5D}" type="pres">
      <dgm:prSet presAssocID="{40B84B5A-3F0A-49FE-AE12-D47A1B8E67CD}" presName="node" presStyleLbl="node1" presStyleIdx="1" presStyleCnt="4">
        <dgm:presLayoutVars>
          <dgm:bulletEnabled val="1"/>
        </dgm:presLayoutVars>
      </dgm:prSet>
      <dgm:spPr/>
      <dgm:t>
        <a:bodyPr/>
        <a:lstStyle/>
        <a:p>
          <a:endParaRPr lang="zh-CN" altLang="en-US"/>
        </a:p>
      </dgm:t>
    </dgm:pt>
    <dgm:pt modelId="{A78C4565-7A18-4FD0-8BB3-E22D7780F6CC}" type="pres">
      <dgm:prSet presAssocID="{316EAED1-F36C-4DCF-8B5A-A38A5D89BD99}" presName="sibTrans" presStyleLbl="sibTrans2D1" presStyleIdx="1" presStyleCnt="3"/>
      <dgm:spPr/>
      <dgm:t>
        <a:bodyPr/>
        <a:lstStyle/>
        <a:p>
          <a:endParaRPr lang="zh-CN" altLang="en-US"/>
        </a:p>
      </dgm:t>
    </dgm:pt>
    <dgm:pt modelId="{9953B926-77E4-4D05-960B-0A3F7A7B8214}" type="pres">
      <dgm:prSet presAssocID="{316EAED1-F36C-4DCF-8B5A-A38A5D89BD99}" presName="connectorText" presStyleLbl="sibTrans2D1" presStyleIdx="1" presStyleCnt="3"/>
      <dgm:spPr/>
      <dgm:t>
        <a:bodyPr/>
        <a:lstStyle/>
        <a:p>
          <a:endParaRPr lang="zh-CN" altLang="en-US"/>
        </a:p>
      </dgm:t>
    </dgm:pt>
    <dgm:pt modelId="{330420D3-C540-4027-9EE9-E9D67E582D4F}" type="pres">
      <dgm:prSet presAssocID="{37169D75-F9FC-44DD-80A0-E8FB0050F64E}" presName="node" presStyleLbl="node1" presStyleIdx="2" presStyleCnt="4">
        <dgm:presLayoutVars>
          <dgm:bulletEnabled val="1"/>
        </dgm:presLayoutVars>
      </dgm:prSet>
      <dgm:spPr/>
      <dgm:t>
        <a:bodyPr/>
        <a:lstStyle/>
        <a:p>
          <a:endParaRPr lang="zh-CN" altLang="en-US"/>
        </a:p>
      </dgm:t>
    </dgm:pt>
    <dgm:pt modelId="{3B256B14-A2DF-4EDC-A3DB-8897A32D5ED2}" type="pres">
      <dgm:prSet presAssocID="{975448F3-FBCD-47A6-8CCB-E06F98C5E3EE}" presName="sibTrans" presStyleLbl="sibTrans2D1" presStyleIdx="2" presStyleCnt="3"/>
      <dgm:spPr/>
      <dgm:t>
        <a:bodyPr/>
        <a:lstStyle/>
        <a:p>
          <a:endParaRPr lang="zh-CN" altLang="en-US"/>
        </a:p>
      </dgm:t>
    </dgm:pt>
    <dgm:pt modelId="{00E710A5-0487-4CBE-B5BD-669EC7258ABD}" type="pres">
      <dgm:prSet presAssocID="{975448F3-FBCD-47A6-8CCB-E06F98C5E3EE}" presName="connectorText" presStyleLbl="sibTrans2D1" presStyleIdx="2" presStyleCnt="3"/>
      <dgm:spPr/>
      <dgm:t>
        <a:bodyPr/>
        <a:lstStyle/>
        <a:p>
          <a:endParaRPr lang="zh-CN" altLang="en-US"/>
        </a:p>
      </dgm:t>
    </dgm:pt>
    <dgm:pt modelId="{0EB18862-45A2-4F3F-9F35-7A62B83FE081}" type="pres">
      <dgm:prSet presAssocID="{BFB3CFCB-5C88-44F8-89E0-E3722236F0AD}" presName="node" presStyleLbl="node1" presStyleIdx="3" presStyleCnt="4">
        <dgm:presLayoutVars>
          <dgm:bulletEnabled val="1"/>
        </dgm:presLayoutVars>
      </dgm:prSet>
      <dgm:spPr/>
      <dgm:t>
        <a:bodyPr/>
        <a:lstStyle/>
        <a:p>
          <a:endParaRPr lang="zh-CN" altLang="en-US"/>
        </a:p>
      </dgm:t>
    </dgm:pt>
  </dgm:ptLst>
  <dgm:cxnLst>
    <dgm:cxn modelId="{0EBF8288-0D31-45FE-B0B8-B8AC634FDB1C}" srcId="{75E1C21C-A7BC-4958-A864-031698F71F1A}" destId="{40B84B5A-3F0A-49FE-AE12-D47A1B8E67CD}" srcOrd="1" destOrd="0" parTransId="{66B90F8B-BE2E-413C-ACE8-69F9D1810F57}" sibTransId="{316EAED1-F36C-4DCF-8B5A-A38A5D89BD99}"/>
    <dgm:cxn modelId="{4729FD27-F864-4424-B28E-FB860BB89039}" type="presOf" srcId="{E96E822D-485F-45D5-BC0F-4130D61421F7}" destId="{F0709C1E-7DDE-4770-8C3D-0F31A52044DE}" srcOrd="0" destOrd="0" presId="urn:microsoft.com/office/officeart/2005/8/layout/process1"/>
    <dgm:cxn modelId="{C5195B91-F702-490E-BAA7-83CD44AF6C07}" srcId="{75E1C21C-A7BC-4958-A864-031698F71F1A}" destId="{37169D75-F9FC-44DD-80A0-E8FB0050F64E}" srcOrd="2" destOrd="0" parTransId="{9E2F5412-1D8F-4E8E-9405-A9B23864C638}" sibTransId="{975448F3-FBCD-47A6-8CCB-E06F98C5E3EE}"/>
    <dgm:cxn modelId="{CD19D267-FD21-42B3-B287-CAE335D1B4CC}" type="presOf" srcId="{37169D75-F9FC-44DD-80A0-E8FB0050F64E}" destId="{330420D3-C540-4027-9EE9-E9D67E582D4F}" srcOrd="0" destOrd="0" presId="urn:microsoft.com/office/officeart/2005/8/layout/process1"/>
    <dgm:cxn modelId="{9C4DDC92-266E-48C9-8D86-5570CA027298}" type="presOf" srcId="{BFB3CFCB-5C88-44F8-89E0-E3722236F0AD}" destId="{0EB18862-45A2-4F3F-9F35-7A62B83FE081}" srcOrd="0" destOrd="0" presId="urn:microsoft.com/office/officeart/2005/8/layout/process1"/>
    <dgm:cxn modelId="{64603424-78B6-4313-AFB4-42BCFFE4F87E}" type="presOf" srcId="{316EAED1-F36C-4DCF-8B5A-A38A5D89BD99}" destId="{A78C4565-7A18-4FD0-8BB3-E22D7780F6CC}" srcOrd="0" destOrd="0" presId="urn:microsoft.com/office/officeart/2005/8/layout/process1"/>
    <dgm:cxn modelId="{DB4C9827-3E84-4254-A631-71832BE717BE}" type="presOf" srcId="{975448F3-FBCD-47A6-8CCB-E06F98C5E3EE}" destId="{00E710A5-0487-4CBE-B5BD-669EC7258ABD}" srcOrd="1" destOrd="0" presId="urn:microsoft.com/office/officeart/2005/8/layout/process1"/>
    <dgm:cxn modelId="{E5DF2A9E-2A3D-4F76-A80D-F311AD19D7F6}" type="presOf" srcId="{316EAED1-F36C-4DCF-8B5A-A38A5D89BD99}" destId="{9953B926-77E4-4D05-960B-0A3F7A7B8214}" srcOrd="1" destOrd="0" presId="urn:microsoft.com/office/officeart/2005/8/layout/process1"/>
    <dgm:cxn modelId="{FAB3227E-1B8F-447B-BA5F-5DA8ADEA3F3B}" srcId="{75E1C21C-A7BC-4958-A864-031698F71F1A}" destId="{BFB3CFCB-5C88-44F8-89E0-E3722236F0AD}" srcOrd="3" destOrd="0" parTransId="{9F5EF6B5-3C13-438A-A76D-2DD4504C10EE}" sibTransId="{11AB8C7F-70DC-41F5-99DB-0D152E19A0BD}"/>
    <dgm:cxn modelId="{42F30B22-F7BA-4C2B-944E-EF9E5B091B41}" type="presOf" srcId="{40B84B5A-3F0A-49FE-AE12-D47A1B8E67CD}" destId="{CB42167D-7C6F-4BF4-843E-0330057DCF5D}" srcOrd="0" destOrd="0" presId="urn:microsoft.com/office/officeart/2005/8/layout/process1"/>
    <dgm:cxn modelId="{725E3209-244A-4725-B700-1E1D4E5943DD}" type="presOf" srcId="{975448F3-FBCD-47A6-8CCB-E06F98C5E3EE}" destId="{3B256B14-A2DF-4EDC-A3DB-8897A32D5ED2}" srcOrd="0" destOrd="0" presId="urn:microsoft.com/office/officeart/2005/8/layout/process1"/>
    <dgm:cxn modelId="{72A47943-DAD8-4CB1-9F89-5F65A85E257F}" type="presOf" srcId="{B159A33A-9DCD-48BF-8436-30E8D68672A0}" destId="{F88D82DD-C157-4ACD-A689-313F023302B8}" srcOrd="0" destOrd="0" presId="urn:microsoft.com/office/officeart/2005/8/layout/process1"/>
    <dgm:cxn modelId="{E0B2E5D6-2A55-4A5D-BA33-7F867D8D0B5D}" type="presOf" srcId="{E96E822D-485F-45D5-BC0F-4130D61421F7}" destId="{CBA6689A-1D77-4AAC-8BE6-4115D1AB6FB5}" srcOrd="1" destOrd="0" presId="urn:microsoft.com/office/officeart/2005/8/layout/process1"/>
    <dgm:cxn modelId="{55057278-E8A2-4F88-B3FA-1389A0F1B452}" srcId="{75E1C21C-A7BC-4958-A864-031698F71F1A}" destId="{B159A33A-9DCD-48BF-8436-30E8D68672A0}" srcOrd="0" destOrd="0" parTransId="{3D7A1181-9555-4BF6-8F65-11E5125F9E23}" sibTransId="{E96E822D-485F-45D5-BC0F-4130D61421F7}"/>
    <dgm:cxn modelId="{70191B1B-3348-46FA-93FD-9F63661D99E1}" type="presOf" srcId="{75E1C21C-A7BC-4958-A864-031698F71F1A}" destId="{F1882540-F425-4ED0-939B-67C714153F81}" srcOrd="0" destOrd="0" presId="urn:microsoft.com/office/officeart/2005/8/layout/process1"/>
    <dgm:cxn modelId="{E17FD100-46C3-418F-BD3C-33344E678B2F}" type="presParOf" srcId="{F1882540-F425-4ED0-939B-67C714153F81}" destId="{F88D82DD-C157-4ACD-A689-313F023302B8}" srcOrd="0" destOrd="0" presId="urn:microsoft.com/office/officeart/2005/8/layout/process1"/>
    <dgm:cxn modelId="{03C00B35-19C4-4BE3-BA75-CAD74ED58A51}" type="presParOf" srcId="{F1882540-F425-4ED0-939B-67C714153F81}" destId="{F0709C1E-7DDE-4770-8C3D-0F31A52044DE}" srcOrd="1" destOrd="0" presId="urn:microsoft.com/office/officeart/2005/8/layout/process1"/>
    <dgm:cxn modelId="{E863A501-C14D-4CCE-826B-6F4F93D33D8B}" type="presParOf" srcId="{F0709C1E-7DDE-4770-8C3D-0F31A52044DE}" destId="{CBA6689A-1D77-4AAC-8BE6-4115D1AB6FB5}" srcOrd="0" destOrd="0" presId="urn:microsoft.com/office/officeart/2005/8/layout/process1"/>
    <dgm:cxn modelId="{EC4A9430-6FF4-4D86-A074-24D2483D0407}" type="presParOf" srcId="{F1882540-F425-4ED0-939B-67C714153F81}" destId="{CB42167D-7C6F-4BF4-843E-0330057DCF5D}" srcOrd="2" destOrd="0" presId="urn:microsoft.com/office/officeart/2005/8/layout/process1"/>
    <dgm:cxn modelId="{079DEED6-CD8D-4F25-8611-D2808723039F}" type="presParOf" srcId="{F1882540-F425-4ED0-939B-67C714153F81}" destId="{A78C4565-7A18-4FD0-8BB3-E22D7780F6CC}" srcOrd="3" destOrd="0" presId="urn:microsoft.com/office/officeart/2005/8/layout/process1"/>
    <dgm:cxn modelId="{88BD2E80-0D40-43A0-AF1C-9B786D94D280}" type="presParOf" srcId="{A78C4565-7A18-4FD0-8BB3-E22D7780F6CC}" destId="{9953B926-77E4-4D05-960B-0A3F7A7B8214}" srcOrd="0" destOrd="0" presId="urn:microsoft.com/office/officeart/2005/8/layout/process1"/>
    <dgm:cxn modelId="{49A54E5C-741E-457F-A95E-11CC0A0198C7}" type="presParOf" srcId="{F1882540-F425-4ED0-939B-67C714153F81}" destId="{330420D3-C540-4027-9EE9-E9D67E582D4F}" srcOrd="4" destOrd="0" presId="urn:microsoft.com/office/officeart/2005/8/layout/process1"/>
    <dgm:cxn modelId="{4FC406E5-FAAA-42CC-98B4-C526B28E8666}" type="presParOf" srcId="{F1882540-F425-4ED0-939B-67C714153F81}" destId="{3B256B14-A2DF-4EDC-A3DB-8897A32D5ED2}" srcOrd="5" destOrd="0" presId="urn:microsoft.com/office/officeart/2005/8/layout/process1"/>
    <dgm:cxn modelId="{31144D0E-DF97-439E-B678-400F3146A154}" type="presParOf" srcId="{3B256B14-A2DF-4EDC-A3DB-8897A32D5ED2}" destId="{00E710A5-0487-4CBE-B5BD-669EC7258ABD}" srcOrd="0" destOrd="0" presId="urn:microsoft.com/office/officeart/2005/8/layout/process1"/>
    <dgm:cxn modelId="{2BC2BFCB-5389-43E1-9C19-A1DB0799D015}" type="presParOf" srcId="{F1882540-F425-4ED0-939B-67C714153F81}" destId="{0EB18862-45A2-4F3F-9F35-7A62B83FE081}" srcOrd="6" destOrd="0" presId="urn:microsoft.com/office/officeart/2005/8/layout/process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B1CDC1B-9D54-4BF4-BD68-9A32585BB7BE}" type="doc">
      <dgm:prSet loTypeId="urn:microsoft.com/office/officeart/2005/8/layout/process4" loCatId="list" qsTypeId="urn:microsoft.com/office/officeart/2005/8/quickstyle/simple1" qsCatId="simple" csTypeId="urn:microsoft.com/office/officeart/2005/8/colors/accent6_5" csCatId="accent6" phldr="1"/>
      <dgm:spPr/>
      <dgm:t>
        <a:bodyPr/>
        <a:lstStyle/>
        <a:p>
          <a:endParaRPr lang="zh-CN" altLang="en-US"/>
        </a:p>
      </dgm:t>
    </dgm:pt>
    <dgm:pt modelId="{B17F5628-2052-4568-A383-7D45680F83C2}">
      <dgm:prSet phldrT="[文本]" custT="1"/>
      <dgm:spPr/>
      <dgm:t>
        <a:bodyPr/>
        <a:lstStyle/>
        <a:p>
          <a:r>
            <a:rPr lang="en-US" altLang="zh-CN" sz="2000" dirty="0" smtClean="0">
              <a:latin typeface="+mn-ea"/>
            </a:rPr>
            <a:t>TC176</a:t>
          </a:r>
          <a:r>
            <a:rPr lang="zh-CN" altLang="en-US" sz="2000" dirty="0" smtClean="0">
              <a:latin typeface="+mn-ea"/>
            </a:rPr>
            <a:t>即</a:t>
          </a:r>
          <a:r>
            <a:rPr lang="en-US" altLang="zh-CN" sz="2000" dirty="0" smtClean="0">
              <a:latin typeface="+mn-ea"/>
            </a:rPr>
            <a:t>ISO</a:t>
          </a:r>
          <a:r>
            <a:rPr lang="zh-CN" altLang="en-US" sz="2000" dirty="0" smtClean="0">
              <a:latin typeface="+mn-ea"/>
            </a:rPr>
            <a:t>中第</a:t>
          </a:r>
          <a:r>
            <a:rPr lang="en-US" altLang="zh-CN" sz="2000" dirty="0" smtClean="0">
              <a:latin typeface="+mn-ea"/>
            </a:rPr>
            <a:t>176</a:t>
          </a:r>
          <a:r>
            <a:rPr lang="zh-CN" altLang="en-US" sz="2000" dirty="0" smtClean="0">
              <a:latin typeface="+mn-ea"/>
            </a:rPr>
            <a:t>个技术委员会，它成立于</a:t>
          </a:r>
          <a:r>
            <a:rPr lang="en-US" altLang="zh-CN" sz="2000" dirty="0" smtClean="0">
              <a:latin typeface="+mn-ea"/>
            </a:rPr>
            <a:t>1979</a:t>
          </a:r>
          <a:r>
            <a:rPr lang="zh-CN" altLang="en-US" sz="2000" dirty="0" smtClean="0">
              <a:latin typeface="+mn-ea"/>
            </a:rPr>
            <a:t>年，全称是</a:t>
          </a:r>
          <a:r>
            <a:rPr lang="en-US" altLang="zh-CN" sz="2000" dirty="0" smtClean="0">
              <a:latin typeface="+mn-ea"/>
            </a:rPr>
            <a:t>"</a:t>
          </a:r>
          <a:r>
            <a:rPr lang="zh-CN" altLang="en-US" sz="2000" dirty="0" smtClean="0">
              <a:latin typeface="+mn-ea"/>
            </a:rPr>
            <a:t>品质保证技术委员会</a:t>
          </a:r>
          <a:r>
            <a:rPr lang="en-US" altLang="zh-CN" sz="2000" dirty="0" smtClean="0">
              <a:latin typeface="+mn-ea"/>
            </a:rPr>
            <a:t>"</a:t>
          </a:r>
          <a:r>
            <a:rPr lang="zh-CN" altLang="en-US" sz="2000" dirty="0" smtClean="0">
              <a:latin typeface="+mn-ea"/>
            </a:rPr>
            <a:t>，</a:t>
          </a:r>
          <a:r>
            <a:rPr lang="en-US" altLang="zh-CN" sz="2000" dirty="0" smtClean="0">
              <a:latin typeface="+mn-ea"/>
            </a:rPr>
            <a:t>1987</a:t>
          </a:r>
          <a:r>
            <a:rPr lang="zh-CN" altLang="en-US" sz="2000" dirty="0" smtClean="0">
              <a:latin typeface="+mn-ea"/>
            </a:rPr>
            <a:t>年又更名为</a:t>
          </a:r>
          <a:r>
            <a:rPr lang="en-US" altLang="zh-CN" sz="2000" dirty="0" smtClean="0">
              <a:latin typeface="+mn-ea"/>
            </a:rPr>
            <a:t>"</a:t>
          </a:r>
          <a:r>
            <a:rPr lang="zh-CN" altLang="en-US" sz="2000" dirty="0" smtClean="0">
              <a:latin typeface="+mn-ea"/>
            </a:rPr>
            <a:t>品质管理和品质保证技术委员会</a:t>
          </a:r>
          <a:r>
            <a:rPr lang="en-US" altLang="zh-CN" sz="2000" dirty="0" smtClean="0">
              <a:latin typeface="+mn-ea"/>
            </a:rPr>
            <a:t>"</a:t>
          </a:r>
          <a:r>
            <a:rPr lang="zh-CN" altLang="en-US" sz="2000" dirty="0" smtClean="0">
              <a:latin typeface="+mn-ea"/>
            </a:rPr>
            <a:t>。</a:t>
          </a:r>
          <a:endParaRPr lang="zh-CN" altLang="en-US" sz="2000" dirty="0"/>
        </a:p>
      </dgm:t>
    </dgm:pt>
    <dgm:pt modelId="{D2EF3A25-2CDF-47ED-BFBC-8D57DB6AA4FD}" type="parTrans" cxnId="{9E2C97FB-5E34-4FC9-B7D1-D406A56FABF7}">
      <dgm:prSet/>
      <dgm:spPr/>
      <dgm:t>
        <a:bodyPr/>
        <a:lstStyle/>
        <a:p>
          <a:endParaRPr lang="zh-CN" altLang="en-US"/>
        </a:p>
      </dgm:t>
    </dgm:pt>
    <dgm:pt modelId="{015F1B59-90BE-4182-9295-0A2F11D24458}" type="sibTrans" cxnId="{9E2C97FB-5E34-4FC9-B7D1-D406A56FABF7}">
      <dgm:prSet/>
      <dgm:spPr/>
      <dgm:t>
        <a:bodyPr/>
        <a:lstStyle/>
        <a:p>
          <a:endParaRPr lang="zh-CN" altLang="en-US"/>
        </a:p>
      </dgm:t>
    </dgm:pt>
    <dgm:pt modelId="{2CB432B3-A2DF-4521-978D-DB87BEE80592}">
      <dgm:prSet phldrT="[文本]" custT="1"/>
      <dgm:spPr/>
      <dgm:t>
        <a:bodyPr/>
        <a:lstStyle/>
        <a:p>
          <a:r>
            <a:rPr lang="en-US" altLang="zh-CN" sz="2000" dirty="0" smtClean="0">
              <a:latin typeface="+mn-ea"/>
            </a:rPr>
            <a:t>1987</a:t>
          </a:r>
          <a:r>
            <a:rPr lang="zh-CN" altLang="en-US" sz="2000" dirty="0" smtClean="0">
              <a:latin typeface="+mn-ea"/>
            </a:rPr>
            <a:t>年</a:t>
          </a:r>
          <a:r>
            <a:rPr lang="en-US" altLang="zh-CN" sz="2000" dirty="0" smtClean="0">
              <a:latin typeface="+mn-ea"/>
            </a:rPr>
            <a:t>3</a:t>
          </a:r>
          <a:r>
            <a:rPr lang="zh-CN" altLang="en-US" sz="2000" dirty="0" smtClean="0">
              <a:latin typeface="+mn-ea"/>
            </a:rPr>
            <a:t>月，</a:t>
          </a:r>
          <a:r>
            <a:rPr lang="en-US" altLang="zh-CN" sz="2000" dirty="0" smtClean="0">
              <a:latin typeface="+mn-ea"/>
            </a:rPr>
            <a:t>ISO</a:t>
          </a:r>
          <a:r>
            <a:rPr lang="zh-CN" altLang="en-US" sz="2000" dirty="0" smtClean="0">
              <a:latin typeface="+mn-ea"/>
            </a:rPr>
            <a:t>又正式发布了</a:t>
          </a:r>
          <a:r>
            <a:rPr lang="en-US" altLang="zh-CN" sz="2000" dirty="0" smtClean="0">
              <a:latin typeface="+mn-ea"/>
            </a:rPr>
            <a:t>ISO9000</a:t>
          </a:r>
          <a:r>
            <a:rPr lang="zh-CN" altLang="en-US" sz="2000" dirty="0" smtClean="0">
              <a:latin typeface="+mn-ea"/>
            </a:rPr>
            <a:t>：</a:t>
          </a:r>
          <a:r>
            <a:rPr lang="en-US" altLang="zh-CN" sz="2000" dirty="0" smtClean="0">
              <a:latin typeface="+mn-ea"/>
            </a:rPr>
            <a:t>1987</a:t>
          </a:r>
          <a:r>
            <a:rPr lang="zh-CN" altLang="en-US" sz="2000" dirty="0" smtClean="0">
              <a:latin typeface="+mn-ea"/>
            </a:rPr>
            <a:t>、</a:t>
          </a:r>
          <a:r>
            <a:rPr lang="en-US" altLang="zh-CN" sz="2000" dirty="0" smtClean="0">
              <a:latin typeface="+mn-ea"/>
            </a:rPr>
            <a:t>ISO9001</a:t>
          </a:r>
          <a:r>
            <a:rPr lang="zh-CN" altLang="en-US" sz="2000" dirty="0" smtClean="0">
              <a:latin typeface="+mn-ea"/>
            </a:rPr>
            <a:t>：</a:t>
          </a:r>
          <a:r>
            <a:rPr lang="en-US" altLang="zh-CN" sz="2000" dirty="0" smtClean="0">
              <a:latin typeface="+mn-ea"/>
            </a:rPr>
            <a:t>1987</a:t>
          </a:r>
          <a:r>
            <a:rPr lang="zh-CN" altLang="en-US" sz="2000" dirty="0" smtClean="0">
              <a:latin typeface="+mn-ea"/>
            </a:rPr>
            <a:t>、</a:t>
          </a:r>
          <a:r>
            <a:rPr lang="en-US" altLang="zh-CN" sz="2000" dirty="0" smtClean="0">
              <a:latin typeface="+mn-ea"/>
            </a:rPr>
            <a:t>ISO9002</a:t>
          </a:r>
          <a:r>
            <a:rPr lang="zh-CN" altLang="en-US" sz="2000" dirty="0" smtClean="0">
              <a:latin typeface="+mn-ea"/>
            </a:rPr>
            <a:t>：</a:t>
          </a:r>
          <a:r>
            <a:rPr lang="en-US" altLang="zh-CN" sz="2000" dirty="0" smtClean="0">
              <a:latin typeface="+mn-ea"/>
            </a:rPr>
            <a:t>1987</a:t>
          </a:r>
          <a:r>
            <a:rPr lang="zh-CN" altLang="en-US" sz="2000" dirty="0" smtClean="0">
              <a:latin typeface="+mn-ea"/>
            </a:rPr>
            <a:t>、</a:t>
          </a:r>
          <a:r>
            <a:rPr lang="en-US" altLang="zh-CN" sz="2000" dirty="0" smtClean="0">
              <a:latin typeface="+mn-ea"/>
            </a:rPr>
            <a:t>ISO9003</a:t>
          </a:r>
          <a:r>
            <a:rPr lang="zh-CN" altLang="en-US" sz="2000" dirty="0" smtClean="0">
              <a:latin typeface="+mn-ea"/>
            </a:rPr>
            <a:t>：</a:t>
          </a:r>
          <a:r>
            <a:rPr lang="en-US" altLang="zh-CN" sz="2000" dirty="0" smtClean="0">
              <a:latin typeface="+mn-ea"/>
            </a:rPr>
            <a:t>1987</a:t>
          </a:r>
          <a:r>
            <a:rPr lang="zh-CN" altLang="en-US" sz="2000" dirty="0" smtClean="0">
              <a:latin typeface="+mn-ea"/>
            </a:rPr>
            <a:t>、</a:t>
          </a:r>
          <a:r>
            <a:rPr lang="en-US" altLang="zh-CN" sz="2000" dirty="0" smtClean="0">
              <a:latin typeface="+mn-ea"/>
            </a:rPr>
            <a:t>ISO9004</a:t>
          </a:r>
          <a:r>
            <a:rPr lang="zh-CN" altLang="en-US" sz="2000" dirty="0" smtClean="0">
              <a:latin typeface="+mn-ea"/>
            </a:rPr>
            <a:t>：</a:t>
          </a:r>
          <a:r>
            <a:rPr lang="en-US" altLang="zh-CN" sz="2000" dirty="0" smtClean="0">
              <a:latin typeface="+mn-ea"/>
            </a:rPr>
            <a:t>1987</a:t>
          </a:r>
          <a:r>
            <a:rPr lang="zh-CN" altLang="en-US" sz="2000" dirty="0" smtClean="0">
              <a:latin typeface="+mn-ea"/>
            </a:rPr>
            <a:t>共</a:t>
          </a:r>
          <a:r>
            <a:rPr lang="en-US" altLang="zh-CN" sz="2000" dirty="0" smtClean="0">
              <a:latin typeface="+mn-ea"/>
            </a:rPr>
            <a:t>5</a:t>
          </a:r>
          <a:r>
            <a:rPr lang="zh-CN" altLang="en-US" sz="2000" dirty="0" smtClean="0">
              <a:latin typeface="+mn-ea"/>
            </a:rPr>
            <a:t>个国际标准，与</a:t>
          </a:r>
          <a:r>
            <a:rPr lang="en-US" altLang="zh-CN" sz="2000" dirty="0" smtClean="0">
              <a:latin typeface="+mn-ea"/>
            </a:rPr>
            <a:t>ISO8402</a:t>
          </a:r>
          <a:r>
            <a:rPr lang="zh-CN" altLang="en-US" sz="2000" dirty="0" smtClean="0">
              <a:latin typeface="+mn-ea"/>
            </a:rPr>
            <a:t>：</a:t>
          </a:r>
          <a:r>
            <a:rPr lang="en-US" altLang="zh-CN" sz="2000" dirty="0" smtClean="0">
              <a:latin typeface="+mn-ea"/>
            </a:rPr>
            <a:t>1986</a:t>
          </a:r>
          <a:r>
            <a:rPr lang="zh-CN" altLang="en-US" sz="2000" dirty="0" smtClean="0">
              <a:latin typeface="+mn-ea"/>
            </a:rPr>
            <a:t>一起统称为</a:t>
          </a:r>
          <a:r>
            <a:rPr lang="en-US" altLang="zh-CN" sz="2000" dirty="0" smtClean="0">
              <a:latin typeface="+mn-ea"/>
            </a:rPr>
            <a:t>"ISO9000</a:t>
          </a:r>
          <a:r>
            <a:rPr lang="zh-CN" altLang="en-US" sz="2000" dirty="0" smtClean="0">
              <a:latin typeface="+mn-ea"/>
            </a:rPr>
            <a:t>系列标准</a:t>
          </a:r>
          <a:r>
            <a:rPr lang="en-US" altLang="zh-CN" sz="2000" dirty="0" smtClean="0">
              <a:latin typeface="+mn-ea"/>
            </a:rPr>
            <a:t>"</a:t>
          </a:r>
          <a:r>
            <a:rPr lang="zh-CN" altLang="en-US" sz="500" dirty="0" smtClean="0">
              <a:latin typeface="+mn-ea"/>
            </a:rPr>
            <a:t>。</a:t>
          </a:r>
          <a:endParaRPr lang="zh-CN" altLang="en-US" sz="500" dirty="0"/>
        </a:p>
      </dgm:t>
    </dgm:pt>
    <dgm:pt modelId="{29E8D871-EE75-4346-B817-991BC2F014A7}" type="parTrans" cxnId="{63E0238C-193D-40E1-ACCA-6DDB13FEE104}">
      <dgm:prSet/>
      <dgm:spPr/>
      <dgm:t>
        <a:bodyPr/>
        <a:lstStyle/>
        <a:p>
          <a:endParaRPr lang="zh-CN" altLang="en-US"/>
        </a:p>
      </dgm:t>
    </dgm:pt>
    <dgm:pt modelId="{B20AC494-3604-474D-B6B2-85779DDFC5BD}" type="sibTrans" cxnId="{63E0238C-193D-40E1-ACCA-6DDB13FEE104}">
      <dgm:prSet/>
      <dgm:spPr/>
      <dgm:t>
        <a:bodyPr/>
        <a:lstStyle/>
        <a:p>
          <a:endParaRPr lang="zh-CN" altLang="en-US"/>
        </a:p>
      </dgm:t>
    </dgm:pt>
    <dgm:pt modelId="{D16E4D8B-0685-4974-ACAD-33F521570558}">
      <dgm:prSet phldrT="[文本]" custT="1"/>
      <dgm:spPr/>
      <dgm:t>
        <a:bodyPr/>
        <a:lstStyle/>
        <a:p>
          <a:r>
            <a:rPr lang="zh-CN" altLang="en-US" sz="2000" dirty="0" smtClean="0">
              <a:latin typeface="+mn-ea"/>
            </a:rPr>
            <a:t>此后，</a:t>
          </a:r>
          <a:r>
            <a:rPr lang="en-US" altLang="zh-CN" sz="2000" dirty="0" smtClean="0">
              <a:latin typeface="+mn-ea"/>
            </a:rPr>
            <a:t>TC176</a:t>
          </a:r>
          <a:r>
            <a:rPr lang="zh-CN" altLang="en-US" sz="2000" dirty="0" smtClean="0">
              <a:latin typeface="+mn-ea"/>
            </a:rPr>
            <a:t>又发布了多个标准，并于</a:t>
          </a:r>
          <a:r>
            <a:rPr lang="en-US" altLang="zh-CN" sz="2000" dirty="0" smtClean="0">
              <a:latin typeface="+mn-ea"/>
            </a:rPr>
            <a:t>1994</a:t>
          </a:r>
          <a:r>
            <a:rPr lang="zh-CN" altLang="en-US" sz="2000" dirty="0" smtClean="0">
              <a:latin typeface="+mn-ea"/>
            </a:rPr>
            <a:t>把</a:t>
          </a:r>
          <a:r>
            <a:rPr lang="en-US" altLang="zh-CN" sz="2000" dirty="0" smtClean="0">
              <a:latin typeface="+mn-ea"/>
            </a:rPr>
            <a:t>TC176</a:t>
          </a:r>
          <a:r>
            <a:rPr lang="zh-CN" altLang="en-US" sz="2000" dirty="0" smtClean="0">
              <a:latin typeface="+mn-ea"/>
            </a:rPr>
            <a:t>制定的标准定义为</a:t>
          </a:r>
          <a:r>
            <a:rPr lang="en-US" altLang="zh-CN" sz="2000" dirty="0" smtClean="0">
              <a:latin typeface="+mn-ea"/>
            </a:rPr>
            <a:t>"ISO9000</a:t>
          </a:r>
          <a:r>
            <a:rPr lang="zh-CN" altLang="en-US" sz="2000" dirty="0" smtClean="0">
              <a:latin typeface="+mn-ea"/>
            </a:rPr>
            <a:t>族</a:t>
          </a:r>
          <a:r>
            <a:rPr lang="en-US" altLang="zh-CN" sz="2000" dirty="0" smtClean="0">
              <a:latin typeface="+mn-ea"/>
            </a:rPr>
            <a:t>"</a:t>
          </a:r>
          <a:r>
            <a:rPr lang="zh-CN" altLang="en-US" sz="2000" dirty="0" smtClean="0">
              <a:latin typeface="+mn-ea"/>
            </a:rPr>
            <a:t>。</a:t>
          </a:r>
          <a:endParaRPr lang="zh-CN" altLang="en-US" sz="2000" dirty="0"/>
        </a:p>
      </dgm:t>
    </dgm:pt>
    <dgm:pt modelId="{2CE342E9-442B-4F6E-B407-A6054269F36A}" type="parTrans" cxnId="{6723E169-169B-43C3-A780-58D2D2C2ED90}">
      <dgm:prSet/>
      <dgm:spPr/>
      <dgm:t>
        <a:bodyPr/>
        <a:lstStyle/>
        <a:p>
          <a:endParaRPr lang="zh-CN" altLang="en-US"/>
        </a:p>
      </dgm:t>
    </dgm:pt>
    <dgm:pt modelId="{15729313-7C24-4644-891E-3B6BEB17E593}" type="sibTrans" cxnId="{6723E169-169B-43C3-A780-58D2D2C2ED90}">
      <dgm:prSet/>
      <dgm:spPr/>
      <dgm:t>
        <a:bodyPr/>
        <a:lstStyle/>
        <a:p>
          <a:endParaRPr lang="zh-CN" altLang="en-US"/>
        </a:p>
      </dgm:t>
    </dgm:pt>
    <dgm:pt modelId="{081FC29F-9A9C-40F0-A673-5FF740A21BE9}">
      <dgm:prSet phldrT="[文本]" custT="1"/>
      <dgm:spPr/>
      <dgm:t>
        <a:bodyPr/>
        <a:lstStyle/>
        <a:p>
          <a:r>
            <a:rPr lang="zh-CN" altLang="en-US" sz="2000" dirty="0" smtClean="0">
              <a:latin typeface="+mn-ea"/>
            </a:rPr>
            <a:t>到</a:t>
          </a:r>
          <a:r>
            <a:rPr lang="en-US" altLang="zh-CN" sz="2000" dirty="0" smtClean="0">
              <a:latin typeface="+mn-ea"/>
            </a:rPr>
            <a:t>1999</a:t>
          </a:r>
          <a:r>
            <a:rPr lang="zh-CN" altLang="en-US" sz="2000" dirty="0" smtClean="0">
              <a:latin typeface="+mn-ea"/>
            </a:rPr>
            <a:t>年底，已陆续发布了</a:t>
          </a:r>
          <a:r>
            <a:rPr lang="en-US" altLang="zh-CN" sz="2000" dirty="0" smtClean="0">
              <a:latin typeface="+mn-ea"/>
            </a:rPr>
            <a:t>22</a:t>
          </a:r>
          <a:r>
            <a:rPr lang="zh-CN" altLang="en-US" sz="2000" dirty="0" smtClean="0">
              <a:latin typeface="+mn-ea"/>
            </a:rPr>
            <a:t>项标准和</a:t>
          </a:r>
          <a:r>
            <a:rPr lang="en-US" altLang="zh-CN" sz="2000" dirty="0" smtClean="0">
              <a:latin typeface="+mn-ea"/>
            </a:rPr>
            <a:t>2</a:t>
          </a:r>
          <a:r>
            <a:rPr lang="zh-CN" altLang="en-US" sz="2000" dirty="0" smtClean="0">
              <a:latin typeface="+mn-ea"/>
            </a:rPr>
            <a:t>项技术报告。</a:t>
          </a:r>
          <a:endParaRPr lang="zh-CN" altLang="en-US" sz="2000" dirty="0"/>
        </a:p>
      </dgm:t>
    </dgm:pt>
    <dgm:pt modelId="{0FD5C38A-F137-44FC-8DEF-D1EB755D3AAE}" type="parTrans" cxnId="{6126FF6C-3922-4C57-B33E-3560BD676B47}">
      <dgm:prSet/>
      <dgm:spPr/>
      <dgm:t>
        <a:bodyPr/>
        <a:lstStyle/>
        <a:p>
          <a:endParaRPr lang="zh-CN" altLang="en-US"/>
        </a:p>
      </dgm:t>
    </dgm:pt>
    <dgm:pt modelId="{944D520B-28E8-43ED-B295-C0396C72FB59}" type="sibTrans" cxnId="{6126FF6C-3922-4C57-B33E-3560BD676B47}">
      <dgm:prSet/>
      <dgm:spPr/>
      <dgm:t>
        <a:bodyPr/>
        <a:lstStyle/>
        <a:p>
          <a:endParaRPr lang="zh-CN" altLang="en-US"/>
        </a:p>
      </dgm:t>
    </dgm:pt>
    <dgm:pt modelId="{55C2C31C-1853-450B-BD22-67F88827AD20}" type="pres">
      <dgm:prSet presAssocID="{5B1CDC1B-9D54-4BF4-BD68-9A32585BB7BE}" presName="Name0" presStyleCnt="0">
        <dgm:presLayoutVars>
          <dgm:dir/>
          <dgm:animLvl val="lvl"/>
          <dgm:resizeHandles val="exact"/>
        </dgm:presLayoutVars>
      </dgm:prSet>
      <dgm:spPr/>
      <dgm:t>
        <a:bodyPr/>
        <a:lstStyle/>
        <a:p>
          <a:endParaRPr lang="zh-CN" altLang="en-US"/>
        </a:p>
      </dgm:t>
    </dgm:pt>
    <dgm:pt modelId="{0F44FE3A-9CD2-4465-8011-7F10EF62DF46}" type="pres">
      <dgm:prSet presAssocID="{081FC29F-9A9C-40F0-A673-5FF740A21BE9}" presName="boxAndChildren" presStyleCnt="0"/>
      <dgm:spPr/>
    </dgm:pt>
    <dgm:pt modelId="{54E62325-3AFD-409A-9579-2240A2F5C6E9}" type="pres">
      <dgm:prSet presAssocID="{081FC29F-9A9C-40F0-A673-5FF740A21BE9}" presName="parentTextBox" presStyleLbl="node1" presStyleIdx="0" presStyleCnt="4"/>
      <dgm:spPr/>
      <dgm:t>
        <a:bodyPr/>
        <a:lstStyle/>
        <a:p>
          <a:endParaRPr lang="zh-CN" altLang="en-US"/>
        </a:p>
      </dgm:t>
    </dgm:pt>
    <dgm:pt modelId="{73086AC4-89A8-4592-9392-B23620494124}" type="pres">
      <dgm:prSet presAssocID="{15729313-7C24-4644-891E-3B6BEB17E593}" presName="sp" presStyleCnt="0"/>
      <dgm:spPr/>
    </dgm:pt>
    <dgm:pt modelId="{98442595-8E84-4ACF-A729-7FB7DD587462}" type="pres">
      <dgm:prSet presAssocID="{D16E4D8B-0685-4974-ACAD-33F521570558}" presName="arrowAndChildren" presStyleCnt="0"/>
      <dgm:spPr/>
    </dgm:pt>
    <dgm:pt modelId="{00D621C3-200D-47B2-81D6-F18EBF484E60}" type="pres">
      <dgm:prSet presAssocID="{D16E4D8B-0685-4974-ACAD-33F521570558}" presName="parentTextArrow" presStyleLbl="node1" presStyleIdx="1" presStyleCnt="4"/>
      <dgm:spPr/>
      <dgm:t>
        <a:bodyPr/>
        <a:lstStyle/>
        <a:p>
          <a:endParaRPr lang="zh-CN" altLang="en-US"/>
        </a:p>
      </dgm:t>
    </dgm:pt>
    <dgm:pt modelId="{7A996DBC-8E76-4C94-805C-B6A7661BDF4C}" type="pres">
      <dgm:prSet presAssocID="{B20AC494-3604-474D-B6B2-85779DDFC5BD}" presName="sp" presStyleCnt="0"/>
      <dgm:spPr/>
    </dgm:pt>
    <dgm:pt modelId="{67E7E7BB-160E-4CA3-8FDD-BF6215416DC6}" type="pres">
      <dgm:prSet presAssocID="{2CB432B3-A2DF-4521-978D-DB87BEE80592}" presName="arrowAndChildren" presStyleCnt="0"/>
      <dgm:spPr/>
    </dgm:pt>
    <dgm:pt modelId="{FCC76EAA-FC86-487F-A822-596DA2F76D14}" type="pres">
      <dgm:prSet presAssocID="{2CB432B3-A2DF-4521-978D-DB87BEE80592}" presName="parentTextArrow" presStyleLbl="node1" presStyleIdx="2" presStyleCnt="4"/>
      <dgm:spPr/>
      <dgm:t>
        <a:bodyPr/>
        <a:lstStyle/>
        <a:p>
          <a:endParaRPr lang="zh-CN" altLang="en-US"/>
        </a:p>
      </dgm:t>
    </dgm:pt>
    <dgm:pt modelId="{6FEC6669-99F5-42A9-9C08-24A3378DF3B6}" type="pres">
      <dgm:prSet presAssocID="{015F1B59-90BE-4182-9295-0A2F11D24458}" presName="sp" presStyleCnt="0"/>
      <dgm:spPr/>
    </dgm:pt>
    <dgm:pt modelId="{7301D761-AF2D-4A5E-AD56-3A7018748622}" type="pres">
      <dgm:prSet presAssocID="{B17F5628-2052-4568-A383-7D45680F83C2}" presName="arrowAndChildren" presStyleCnt="0"/>
      <dgm:spPr/>
    </dgm:pt>
    <dgm:pt modelId="{B5FDDF76-8FB6-449C-AAE6-0E10A36E136B}" type="pres">
      <dgm:prSet presAssocID="{B17F5628-2052-4568-A383-7D45680F83C2}" presName="parentTextArrow" presStyleLbl="node1" presStyleIdx="3" presStyleCnt="4"/>
      <dgm:spPr/>
      <dgm:t>
        <a:bodyPr/>
        <a:lstStyle/>
        <a:p>
          <a:endParaRPr lang="zh-CN" altLang="en-US"/>
        </a:p>
      </dgm:t>
    </dgm:pt>
  </dgm:ptLst>
  <dgm:cxnLst>
    <dgm:cxn modelId="{9E2C97FB-5E34-4FC9-B7D1-D406A56FABF7}" srcId="{5B1CDC1B-9D54-4BF4-BD68-9A32585BB7BE}" destId="{B17F5628-2052-4568-A383-7D45680F83C2}" srcOrd="0" destOrd="0" parTransId="{D2EF3A25-2CDF-47ED-BFBC-8D57DB6AA4FD}" sibTransId="{015F1B59-90BE-4182-9295-0A2F11D24458}"/>
    <dgm:cxn modelId="{63E0238C-193D-40E1-ACCA-6DDB13FEE104}" srcId="{5B1CDC1B-9D54-4BF4-BD68-9A32585BB7BE}" destId="{2CB432B3-A2DF-4521-978D-DB87BEE80592}" srcOrd="1" destOrd="0" parTransId="{29E8D871-EE75-4346-B817-991BC2F014A7}" sibTransId="{B20AC494-3604-474D-B6B2-85779DDFC5BD}"/>
    <dgm:cxn modelId="{0BC47388-CBF8-4534-A44A-5FC0A6E6E2E6}" type="presOf" srcId="{081FC29F-9A9C-40F0-A673-5FF740A21BE9}" destId="{54E62325-3AFD-409A-9579-2240A2F5C6E9}" srcOrd="0" destOrd="0" presId="urn:microsoft.com/office/officeart/2005/8/layout/process4"/>
    <dgm:cxn modelId="{9466BB95-B912-4F89-9EC2-3B66EE369CFA}" type="presOf" srcId="{D16E4D8B-0685-4974-ACAD-33F521570558}" destId="{00D621C3-200D-47B2-81D6-F18EBF484E60}" srcOrd="0" destOrd="0" presId="urn:microsoft.com/office/officeart/2005/8/layout/process4"/>
    <dgm:cxn modelId="{6723E169-169B-43C3-A780-58D2D2C2ED90}" srcId="{5B1CDC1B-9D54-4BF4-BD68-9A32585BB7BE}" destId="{D16E4D8B-0685-4974-ACAD-33F521570558}" srcOrd="2" destOrd="0" parTransId="{2CE342E9-442B-4F6E-B407-A6054269F36A}" sibTransId="{15729313-7C24-4644-891E-3B6BEB17E593}"/>
    <dgm:cxn modelId="{6126FF6C-3922-4C57-B33E-3560BD676B47}" srcId="{5B1CDC1B-9D54-4BF4-BD68-9A32585BB7BE}" destId="{081FC29F-9A9C-40F0-A673-5FF740A21BE9}" srcOrd="3" destOrd="0" parTransId="{0FD5C38A-F137-44FC-8DEF-D1EB755D3AAE}" sibTransId="{944D520B-28E8-43ED-B295-C0396C72FB59}"/>
    <dgm:cxn modelId="{1D5AD624-67CA-475C-9328-7C06A23863D9}" type="presOf" srcId="{2CB432B3-A2DF-4521-978D-DB87BEE80592}" destId="{FCC76EAA-FC86-487F-A822-596DA2F76D14}" srcOrd="0" destOrd="0" presId="urn:microsoft.com/office/officeart/2005/8/layout/process4"/>
    <dgm:cxn modelId="{14FFAAD8-E782-4885-BDDF-F7ED4686E720}" type="presOf" srcId="{5B1CDC1B-9D54-4BF4-BD68-9A32585BB7BE}" destId="{55C2C31C-1853-450B-BD22-67F88827AD20}" srcOrd="0" destOrd="0" presId="urn:microsoft.com/office/officeart/2005/8/layout/process4"/>
    <dgm:cxn modelId="{AD817010-6ADA-4556-B8D5-A4068269D99B}" type="presOf" srcId="{B17F5628-2052-4568-A383-7D45680F83C2}" destId="{B5FDDF76-8FB6-449C-AAE6-0E10A36E136B}" srcOrd="0" destOrd="0" presId="urn:microsoft.com/office/officeart/2005/8/layout/process4"/>
    <dgm:cxn modelId="{A2353E37-4041-440D-9407-57A8554CDF81}" type="presParOf" srcId="{55C2C31C-1853-450B-BD22-67F88827AD20}" destId="{0F44FE3A-9CD2-4465-8011-7F10EF62DF46}" srcOrd="0" destOrd="0" presId="urn:microsoft.com/office/officeart/2005/8/layout/process4"/>
    <dgm:cxn modelId="{5A4267DE-0BDD-4F4D-8A3A-54C83AC4A9F6}" type="presParOf" srcId="{0F44FE3A-9CD2-4465-8011-7F10EF62DF46}" destId="{54E62325-3AFD-409A-9579-2240A2F5C6E9}" srcOrd="0" destOrd="0" presId="urn:microsoft.com/office/officeart/2005/8/layout/process4"/>
    <dgm:cxn modelId="{817B665B-11D5-436E-9859-C6E3A17A1C02}" type="presParOf" srcId="{55C2C31C-1853-450B-BD22-67F88827AD20}" destId="{73086AC4-89A8-4592-9392-B23620494124}" srcOrd="1" destOrd="0" presId="urn:microsoft.com/office/officeart/2005/8/layout/process4"/>
    <dgm:cxn modelId="{9474D4BF-5117-475A-AE51-50FF4F0896DE}" type="presParOf" srcId="{55C2C31C-1853-450B-BD22-67F88827AD20}" destId="{98442595-8E84-4ACF-A729-7FB7DD587462}" srcOrd="2" destOrd="0" presId="urn:microsoft.com/office/officeart/2005/8/layout/process4"/>
    <dgm:cxn modelId="{2D0E1F8E-A3DD-464C-9151-D4C95AE257B3}" type="presParOf" srcId="{98442595-8E84-4ACF-A729-7FB7DD587462}" destId="{00D621C3-200D-47B2-81D6-F18EBF484E60}" srcOrd="0" destOrd="0" presId="urn:microsoft.com/office/officeart/2005/8/layout/process4"/>
    <dgm:cxn modelId="{9C903883-5330-46CB-8761-FC7A3F4D4EF6}" type="presParOf" srcId="{55C2C31C-1853-450B-BD22-67F88827AD20}" destId="{7A996DBC-8E76-4C94-805C-B6A7661BDF4C}" srcOrd="3" destOrd="0" presId="urn:microsoft.com/office/officeart/2005/8/layout/process4"/>
    <dgm:cxn modelId="{5A9FD47F-6F76-4292-A6C9-A39D728AC224}" type="presParOf" srcId="{55C2C31C-1853-450B-BD22-67F88827AD20}" destId="{67E7E7BB-160E-4CA3-8FDD-BF6215416DC6}" srcOrd="4" destOrd="0" presId="urn:microsoft.com/office/officeart/2005/8/layout/process4"/>
    <dgm:cxn modelId="{109B0C13-9916-443F-91E6-0D3502A10B4D}" type="presParOf" srcId="{67E7E7BB-160E-4CA3-8FDD-BF6215416DC6}" destId="{FCC76EAA-FC86-487F-A822-596DA2F76D14}" srcOrd="0" destOrd="0" presId="urn:microsoft.com/office/officeart/2005/8/layout/process4"/>
    <dgm:cxn modelId="{057BD0ED-0398-441B-84C3-5FE6BB659083}" type="presParOf" srcId="{55C2C31C-1853-450B-BD22-67F88827AD20}" destId="{6FEC6669-99F5-42A9-9C08-24A3378DF3B6}" srcOrd="5" destOrd="0" presId="urn:microsoft.com/office/officeart/2005/8/layout/process4"/>
    <dgm:cxn modelId="{EE7981FE-F221-4C03-B62E-2F3D6216A953}" type="presParOf" srcId="{55C2C31C-1853-450B-BD22-67F88827AD20}" destId="{7301D761-AF2D-4A5E-AD56-3A7018748622}" srcOrd="6" destOrd="0" presId="urn:microsoft.com/office/officeart/2005/8/layout/process4"/>
    <dgm:cxn modelId="{4409B778-109A-4465-B3D1-984773105760}" type="presParOf" srcId="{7301D761-AF2D-4A5E-AD56-3A7018748622}" destId="{B5FDDF76-8FB6-449C-AAE6-0E10A36E136B}" srcOrd="0"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70D2E0-4811-4B71-B62E-11E77A3DD484}" type="doc">
      <dgm:prSet loTypeId="urn:microsoft.com/office/officeart/2005/8/layout/cycle8" loCatId="cycle" qsTypeId="urn:microsoft.com/office/officeart/2005/8/quickstyle/3d2" qsCatId="3D" csTypeId="urn:microsoft.com/office/officeart/2005/8/colors/colorful5" csCatId="colorful" phldr="1"/>
      <dgm:spPr/>
      <dgm:t>
        <a:bodyPr/>
        <a:lstStyle/>
        <a:p>
          <a:endParaRPr lang="zh-CN" altLang="en-US"/>
        </a:p>
      </dgm:t>
    </dgm:pt>
    <dgm:pt modelId="{F3C9B373-BF77-4173-A967-7927DBECD051}">
      <dgm:prSet phldrT="[文本]" custT="1"/>
      <dgm:spPr/>
      <dgm:t>
        <a:bodyPr/>
        <a:lstStyle/>
        <a:p>
          <a:r>
            <a:rPr lang="zh-CN" altLang="en-US" sz="2400" dirty="0" smtClean="0">
              <a:solidFill>
                <a:srgbClr val="FFC000"/>
              </a:solidFill>
            </a:rPr>
            <a:t>公认性</a:t>
          </a:r>
          <a:endParaRPr lang="zh-CN" altLang="en-US" sz="2400" dirty="0">
            <a:solidFill>
              <a:srgbClr val="FFC000"/>
            </a:solidFill>
          </a:endParaRPr>
        </a:p>
      </dgm:t>
    </dgm:pt>
    <dgm:pt modelId="{0A08390C-8F7B-4414-87CB-E54334921F7A}" type="parTrans" cxnId="{48961312-88A1-46AE-925B-61B87956B61B}">
      <dgm:prSet/>
      <dgm:spPr/>
      <dgm:t>
        <a:bodyPr/>
        <a:lstStyle/>
        <a:p>
          <a:endParaRPr lang="zh-CN" altLang="en-US">
            <a:solidFill>
              <a:srgbClr val="FFC000"/>
            </a:solidFill>
          </a:endParaRPr>
        </a:p>
      </dgm:t>
    </dgm:pt>
    <dgm:pt modelId="{F620669B-E80C-49CD-9D8D-148660664B0B}" type="sibTrans" cxnId="{48961312-88A1-46AE-925B-61B87956B61B}">
      <dgm:prSet/>
      <dgm:spPr/>
      <dgm:t>
        <a:bodyPr/>
        <a:lstStyle/>
        <a:p>
          <a:endParaRPr lang="zh-CN" altLang="en-US">
            <a:solidFill>
              <a:srgbClr val="FFC000"/>
            </a:solidFill>
          </a:endParaRPr>
        </a:p>
      </dgm:t>
    </dgm:pt>
    <dgm:pt modelId="{C20E09E6-37B3-482F-B219-C6D75EACA658}">
      <dgm:prSet phldrT="[文本]" custT="1"/>
      <dgm:spPr/>
      <dgm:t>
        <a:bodyPr/>
        <a:lstStyle/>
        <a:p>
          <a:r>
            <a:rPr lang="zh-CN" altLang="en-US" sz="2400" dirty="0" smtClean="0">
              <a:solidFill>
                <a:srgbClr val="FFC000"/>
              </a:solidFill>
            </a:rPr>
            <a:t>可信性</a:t>
          </a:r>
          <a:endParaRPr lang="zh-CN" altLang="en-US" sz="2400" dirty="0">
            <a:solidFill>
              <a:srgbClr val="FFC000"/>
            </a:solidFill>
          </a:endParaRPr>
        </a:p>
      </dgm:t>
    </dgm:pt>
    <dgm:pt modelId="{1D8E0CD7-DF57-43C8-9B45-73B27DD0D310}" type="parTrans" cxnId="{5D2BAA30-AD08-4BFD-BF6B-D4375DCAC150}">
      <dgm:prSet/>
      <dgm:spPr/>
      <dgm:t>
        <a:bodyPr/>
        <a:lstStyle/>
        <a:p>
          <a:endParaRPr lang="zh-CN" altLang="en-US">
            <a:solidFill>
              <a:srgbClr val="FFC000"/>
            </a:solidFill>
          </a:endParaRPr>
        </a:p>
      </dgm:t>
    </dgm:pt>
    <dgm:pt modelId="{1B26580C-DE03-4146-9B32-BE8C5B18F878}" type="sibTrans" cxnId="{5D2BAA30-AD08-4BFD-BF6B-D4375DCAC150}">
      <dgm:prSet/>
      <dgm:spPr/>
      <dgm:t>
        <a:bodyPr/>
        <a:lstStyle/>
        <a:p>
          <a:endParaRPr lang="zh-CN" altLang="en-US">
            <a:solidFill>
              <a:srgbClr val="FFC000"/>
            </a:solidFill>
          </a:endParaRPr>
        </a:p>
      </dgm:t>
    </dgm:pt>
    <dgm:pt modelId="{46836F44-D52C-4EBA-A913-7072B0B03475}">
      <dgm:prSet custT="1"/>
      <dgm:spPr/>
      <dgm:t>
        <a:bodyPr/>
        <a:lstStyle/>
        <a:p>
          <a:r>
            <a:rPr lang="zh-CN" altLang="en-US" sz="2400" dirty="0" smtClean="0">
              <a:solidFill>
                <a:srgbClr val="FFC000"/>
              </a:solidFill>
            </a:rPr>
            <a:t>知识性</a:t>
          </a:r>
          <a:endParaRPr lang="zh-CN" altLang="en-US" sz="2400" dirty="0">
            <a:solidFill>
              <a:srgbClr val="FFC000"/>
            </a:solidFill>
          </a:endParaRPr>
        </a:p>
      </dgm:t>
    </dgm:pt>
    <dgm:pt modelId="{AE9AE71A-4E24-4F02-8678-A5E591F9E58E}" type="parTrans" cxnId="{81D67299-C47D-4400-A5B0-824FAA9AB73C}">
      <dgm:prSet/>
      <dgm:spPr/>
      <dgm:t>
        <a:bodyPr/>
        <a:lstStyle/>
        <a:p>
          <a:endParaRPr lang="zh-CN" altLang="en-US">
            <a:solidFill>
              <a:srgbClr val="FFC000"/>
            </a:solidFill>
          </a:endParaRPr>
        </a:p>
      </dgm:t>
    </dgm:pt>
    <dgm:pt modelId="{6B6AA915-3C21-49EB-8865-E4F7D2945956}" type="sibTrans" cxnId="{81D67299-C47D-4400-A5B0-824FAA9AB73C}">
      <dgm:prSet/>
      <dgm:spPr/>
      <dgm:t>
        <a:bodyPr/>
        <a:lstStyle/>
        <a:p>
          <a:endParaRPr lang="zh-CN" altLang="en-US">
            <a:solidFill>
              <a:srgbClr val="FFC000"/>
            </a:solidFill>
          </a:endParaRPr>
        </a:p>
      </dgm:t>
    </dgm:pt>
    <dgm:pt modelId="{B5B6E663-2E66-4F38-9456-6492721EB36E}">
      <dgm:prSet custT="1"/>
      <dgm:spPr/>
      <dgm:t>
        <a:bodyPr/>
        <a:lstStyle/>
        <a:p>
          <a:r>
            <a:rPr lang="zh-CN" altLang="en-US" sz="2400" dirty="0" smtClean="0">
              <a:solidFill>
                <a:srgbClr val="FFC000"/>
              </a:solidFill>
            </a:rPr>
            <a:t>基准性</a:t>
          </a:r>
          <a:endParaRPr lang="zh-CN" altLang="en-US" sz="2400" dirty="0">
            <a:solidFill>
              <a:srgbClr val="FFC000"/>
            </a:solidFill>
          </a:endParaRPr>
        </a:p>
      </dgm:t>
    </dgm:pt>
    <dgm:pt modelId="{30D754A6-73B2-4650-B690-12227B9E45CB}" type="parTrans" cxnId="{977008B3-CD29-4095-B159-62C02684F4D9}">
      <dgm:prSet/>
      <dgm:spPr/>
      <dgm:t>
        <a:bodyPr/>
        <a:lstStyle/>
        <a:p>
          <a:endParaRPr lang="zh-CN" altLang="en-US">
            <a:solidFill>
              <a:srgbClr val="FFC000"/>
            </a:solidFill>
          </a:endParaRPr>
        </a:p>
      </dgm:t>
    </dgm:pt>
    <dgm:pt modelId="{8969202C-34ED-4334-AE3E-263F9E4983C2}" type="sibTrans" cxnId="{977008B3-CD29-4095-B159-62C02684F4D9}">
      <dgm:prSet/>
      <dgm:spPr/>
      <dgm:t>
        <a:bodyPr/>
        <a:lstStyle/>
        <a:p>
          <a:endParaRPr lang="zh-CN" altLang="en-US">
            <a:solidFill>
              <a:srgbClr val="FFC000"/>
            </a:solidFill>
          </a:endParaRPr>
        </a:p>
      </dgm:t>
    </dgm:pt>
    <dgm:pt modelId="{F72FB091-D87B-4A6C-89F6-6E3DECD77C05}">
      <dgm:prSet phldrT="[文本]" custT="1"/>
      <dgm:spPr/>
      <dgm:t>
        <a:bodyPr/>
        <a:lstStyle/>
        <a:p>
          <a:r>
            <a:rPr lang="zh-CN" altLang="en-US" sz="2400" dirty="0" smtClean="0">
              <a:solidFill>
                <a:srgbClr val="FFC000"/>
              </a:solidFill>
            </a:rPr>
            <a:t>公益性</a:t>
          </a:r>
          <a:endParaRPr lang="zh-CN" altLang="en-US" sz="2400" dirty="0">
            <a:solidFill>
              <a:srgbClr val="FFC000"/>
            </a:solidFill>
          </a:endParaRPr>
        </a:p>
      </dgm:t>
    </dgm:pt>
    <dgm:pt modelId="{6FA193B0-832F-49EA-8652-10126F57F10E}" type="sibTrans" cxnId="{C5C3DE40-E6A4-458F-B70B-3E9B16FFD6A4}">
      <dgm:prSet/>
      <dgm:spPr/>
      <dgm:t>
        <a:bodyPr/>
        <a:lstStyle/>
        <a:p>
          <a:endParaRPr lang="zh-CN" altLang="en-US">
            <a:solidFill>
              <a:srgbClr val="FFC000"/>
            </a:solidFill>
          </a:endParaRPr>
        </a:p>
      </dgm:t>
    </dgm:pt>
    <dgm:pt modelId="{85D67AE2-9185-469B-9DBC-38FFD49095CB}" type="parTrans" cxnId="{C5C3DE40-E6A4-458F-B70B-3E9B16FFD6A4}">
      <dgm:prSet/>
      <dgm:spPr/>
      <dgm:t>
        <a:bodyPr/>
        <a:lstStyle/>
        <a:p>
          <a:endParaRPr lang="zh-CN" altLang="en-US">
            <a:solidFill>
              <a:srgbClr val="FFC000"/>
            </a:solidFill>
          </a:endParaRPr>
        </a:p>
      </dgm:t>
    </dgm:pt>
    <dgm:pt modelId="{0ED880D2-BE96-4936-82FE-84BE21118EF2}">
      <dgm:prSet/>
      <dgm:spPr/>
      <dgm:t>
        <a:bodyPr/>
        <a:lstStyle/>
        <a:p>
          <a:r>
            <a:rPr lang="zh-CN" altLang="en-US" dirty="0" smtClean="0">
              <a:solidFill>
                <a:srgbClr val="FFC000"/>
              </a:solidFill>
            </a:rPr>
            <a:t>普适性</a:t>
          </a:r>
          <a:endParaRPr lang="zh-CN" altLang="en-US" dirty="0">
            <a:solidFill>
              <a:srgbClr val="FFC000"/>
            </a:solidFill>
          </a:endParaRPr>
        </a:p>
      </dgm:t>
    </dgm:pt>
    <dgm:pt modelId="{143B999B-59CB-4B9C-919F-DEC7075ED667}" type="parTrans" cxnId="{D87AE640-874B-4555-A5A2-F93486BAC402}">
      <dgm:prSet/>
      <dgm:spPr/>
      <dgm:t>
        <a:bodyPr/>
        <a:lstStyle/>
        <a:p>
          <a:endParaRPr lang="zh-CN" altLang="en-US">
            <a:solidFill>
              <a:srgbClr val="FFC000"/>
            </a:solidFill>
          </a:endParaRPr>
        </a:p>
      </dgm:t>
    </dgm:pt>
    <dgm:pt modelId="{2B00B1A6-AABE-4BD5-8627-E99200AA91A9}" type="sibTrans" cxnId="{D87AE640-874B-4555-A5A2-F93486BAC402}">
      <dgm:prSet/>
      <dgm:spPr/>
      <dgm:t>
        <a:bodyPr/>
        <a:lstStyle/>
        <a:p>
          <a:endParaRPr lang="zh-CN" altLang="en-US">
            <a:solidFill>
              <a:srgbClr val="FFC000"/>
            </a:solidFill>
          </a:endParaRPr>
        </a:p>
      </dgm:t>
    </dgm:pt>
    <dgm:pt modelId="{185FD72D-8A9D-4CB1-8E96-9AAE0644D34E}">
      <dgm:prSet/>
      <dgm:spPr/>
      <dgm:t>
        <a:bodyPr/>
        <a:lstStyle/>
        <a:p>
          <a:r>
            <a:rPr lang="zh-CN" altLang="en-US" dirty="0" smtClean="0">
              <a:solidFill>
                <a:srgbClr val="FFC000"/>
              </a:solidFill>
            </a:rPr>
            <a:t>稳定性</a:t>
          </a:r>
          <a:endParaRPr lang="zh-CN" altLang="en-US" dirty="0">
            <a:solidFill>
              <a:srgbClr val="FFC000"/>
            </a:solidFill>
          </a:endParaRPr>
        </a:p>
      </dgm:t>
    </dgm:pt>
    <dgm:pt modelId="{AC29A2D7-1236-40B2-98FC-3A4F5AFA18C9}" type="parTrans" cxnId="{6859A2C0-6E4D-4ECF-B0C2-7D08AF142EEA}">
      <dgm:prSet/>
      <dgm:spPr/>
      <dgm:t>
        <a:bodyPr/>
        <a:lstStyle/>
        <a:p>
          <a:endParaRPr lang="zh-CN" altLang="en-US">
            <a:solidFill>
              <a:srgbClr val="FFC000"/>
            </a:solidFill>
          </a:endParaRPr>
        </a:p>
      </dgm:t>
    </dgm:pt>
    <dgm:pt modelId="{34CB90C1-E3DA-450B-B026-5EDD499D63D2}" type="sibTrans" cxnId="{6859A2C0-6E4D-4ECF-B0C2-7D08AF142EEA}">
      <dgm:prSet/>
      <dgm:spPr/>
      <dgm:t>
        <a:bodyPr/>
        <a:lstStyle/>
        <a:p>
          <a:endParaRPr lang="zh-CN" altLang="en-US">
            <a:solidFill>
              <a:srgbClr val="FFC000"/>
            </a:solidFill>
          </a:endParaRPr>
        </a:p>
      </dgm:t>
    </dgm:pt>
    <dgm:pt modelId="{88E1040E-B5F2-4E8F-B321-932675960212}" type="pres">
      <dgm:prSet presAssocID="{B370D2E0-4811-4B71-B62E-11E77A3DD484}" presName="compositeShape" presStyleCnt="0">
        <dgm:presLayoutVars>
          <dgm:chMax val="7"/>
          <dgm:dir/>
          <dgm:resizeHandles val="exact"/>
        </dgm:presLayoutVars>
      </dgm:prSet>
      <dgm:spPr/>
      <dgm:t>
        <a:bodyPr/>
        <a:lstStyle/>
        <a:p>
          <a:endParaRPr lang="zh-CN" altLang="en-US"/>
        </a:p>
      </dgm:t>
    </dgm:pt>
    <dgm:pt modelId="{027AD4C0-E713-47F6-A1B5-7F4B646AEF34}" type="pres">
      <dgm:prSet presAssocID="{B370D2E0-4811-4B71-B62E-11E77A3DD484}" presName="wedge1" presStyleLbl="node1" presStyleIdx="0" presStyleCnt="7"/>
      <dgm:spPr/>
      <dgm:t>
        <a:bodyPr/>
        <a:lstStyle/>
        <a:p>
          <a:endParaRPr lang="zh-CN" altLang="en-US"/>
        </a:p>
      </dgm:t>
    </dgm:pt>
    <dgm:pt modelId="{5F272894-D2CF-4458-8B93-0BAA122AE5DE}" type="pres">
      <dgm:prSet presAssocID="{B370D2E0-4811-4B71-B62E-11E77A3DD484}" presName="dummy1a" presStyleCnt="0"/>
      <dgm:spPr/>
    </dgm:pt>
    <dgm:pt modelId="{55D154E3-E6A7-4EA7-A168-DEF00850B43D}" type="pres">
      <dgm:prSet presAssocID="{B370D2E0-4811-4B71-B62E-11E77A3DD484}" presName="dummy1b" presStyleCnt="0"/>
      <dgm:spPr/>
    </dgm:pt>
    <dgm:pt modelId="{47988BDA-1204-4C8D-8DB3-B6815EFBBBF6}" type="pres">
      <dgm:prSet presAssocID="{B370D2E0-4811-4B71-B62E-11E77A3DD484}" presName="wedge1Tx" presStyleLbl="node1" presStyleIdx="0" presStyleCnt="7">
        <dgm:presLayoutVars>
          <dgm:chMax val="0"/>
          <dgm:chPref val="0"/>
          <dgm:bulletEnabled val="1"/>
        </dgm:presLayoutVars>
      </dgm:prSet>
      <dgm:spPr/>
      <dgm:t>
        <a:bodyPr/>
        <a:lstStyle/>
        <a:p>
          <a:endParaRPr lang="zh-CN" altLang="en-US"/>
        </a:p>
      </dgm:t>
    </dgm:pt>
    <dgm:pt modelId="{2DF4D39A-354B-4177-B425-52C1E83502FF}" type="pres">
      <dgm:prSet presAssocID="{B370D2E0-4811-4B71-B62E-11E77A3DD484}" presName="wedge2" presStyleLbl="node1" presStyleIdx="1" presStyleCnt="7"/>
      <dgm:spPr/>
      <dgm:t>
        <a:bodyPr/>
        <a:lstStyle/>
        <a:p>
          <a:endParaRPr lang="zh-CN" altLang="en-US"/>
        </a:p>
      </dgm:t>
    </dgm:pt>
    <dgm:pt modelId="{ADDA79FF-D181-40BD-A3E3-72AC4AAB6697}" type="pres">
      <dgm:prSet presAssocID="{B370D2E0-4811-4B71-B62E-11E77A3DD484}" presName="dummy2a" presStyleCnt="0"/>
      <dgm:spPr/>
    </dgm:pt>
    <dgm:pt modelId="{433E9EF8-DCEF-458E-B88C-8A7724A745E5}" type="pres">
      <dgm:prSet presAssocID="{B370D2E0-4811-4B71-B62E-11E77A3DD484}" presName="dummy2b" presStyleCnt="0"/>
      <dgm:spPr/>
    </dgm:pt>
    <dgm:pt modelId="{1EB0D941-E118-44BC-8677-E1C2165745E3}" type="pres">
      <dgm:prSet presAssocID="{B370D2E0-4811-4B71-B62E-11E77A3DD484}" presName="wedge2Tx" presStyleLbl="node1" presStyleIdx="1" presStyleCnt="7">
        <dgm:presLayoutVars>
          <dgm:chMax val="0"/>
          <dgm:chPref val="0"/>
          <dgm:bulletEnabled val="1"/>
        </dgm:presLayoutVars>
      </dgm:prSet>
      <dgm:spPr/>
      <dgm:t>
        <a:bodyPr/>
        <a:lstStyle/>
        <a:p>
          <a:endParaRPr lang="zh-CN" altLang="en-US"/>
        </a:p>
      </dgm:t>
    </dgm:pt>
    <dgm:pt modelId="{420E792C-0479-49DA-8ABF-78802CA64469}" type="pres">
      <dgm:prSet presAssocID="{B370D2E0-4811-4B71-B62E-11E77A3DD484}" presName="wedge3" presStyleLbl="node1" presStyleIdx="2" presStyleCnt="7"/>
      <dgm:spPr/>
      <dgm:t>
        <a:bodyPr/>
        <a:lstStyle/>
        <a:p>
          <a:endParaRPr lang="zh-CN" altLang="en-US"/>
        </a:p>
      </dgm:t>
    </dgm:pt>
    <dgm:pt modelId="{8308B60E-AC8A-46F5-9689-DC57DF19CFD2}" type="pres">
      <dgm:prSet presAssocID="{B370D2E0-4811-4B71-B62E-11E77A3DD484}" presName="dummy3a" presStyleCnt="0"/>
      <dgm:spPr/>
    </dgm:pt>
    <dgm:pt modelId="{BE5F8914-228B-4497-8FB7-BD2ABD289269}" type="pres">
      <dgm:prSet presAssocID="{B370D2E0-4811-4B71-B62E-11E77A3DD484}" presName="dummy3b" presStyleCnt="0"/>
      <dgm:spPr/>
    </dgm:pt>
    <dgm:pt modelId="{11F20C75-F4C4-4F25-8B46-C90DF2891832}" type="pres">
      <dgm:prSet presAssocID="{B370D2E0-4811-4B71-B62E-11E77A3DD484}" presName="wedge3Tx" presStyleLbl="node1" presStyleIdx="2" presStyleCnt="7">
        <dgm:presLayoutVars>
          <dgm:chMax val="0"/>
          <dgm:chPref val="0"/>
          <dgm:bulletEnabled val="1"/>
        </dgm:presLayoutVars>
      </dgm:prSet>
      <dgm:spPr/>
      <dgm:t>
        <a:bodyPr/>
        <a:lstStyle/>
        <a:p>
          <a:endParaRPr lang="zh-CN" altLang="en-US"/>
        </a:p>
      </dgm:t>
    </dgm:pt>
    <dgm:pt modelId="{2DE73955-AE04-425D-B6FA-3B5EBEE0B55F}" type="pres">
      <dgm:prSet presAssocID="{B370D2E0-4811-4B71-B62E-11E77A3DD484}" presName="wedge4" presStyleLbl="node1" presStyleIdx="3" presStyleCnt="7"/>
      <dgm:spPr/>
      <dgm:t>
        <a:bodyPr/>
        <a:lstStyle/>
        <a:p>
          <a:endParaRPr lang="zh-CN" altLang="en-US"/>
        </a:p>
      </dgm:t>
    </dgm:pt>
    <dgm:pt modelId="{048647F9-E114-474A-94F3-D44F64BC4719}" type="pres">
      <dgm:prSet presAssocID="{B370D2E0-4811-4B71-B62E-11E77A3DD484}" presName="dummy4a" presStyleCnt="0"/>
      <dgm:spPr/>
    </dgm:pt>
    <dgm:pt modelId="{36D1D519-3134-4C99-AE6C-8CE82AC04995}" type="pres">
      <dgm:prSet presAssocID="{B370D2E0-4811-4B71-B62E-11E77A3DD484}" presName="dummy4b" presStyleCnt="0"/>
      <dgm:spPr/>
    </dgm:pt>
    <dgm:pt modelId="{FE787174-8812-400D-9923-226070DAD214}" type="pres">
      <dgm:prSet presAssocID="{B370D2E0-4811-4B71-B62E-11E77A3DD484}" presName="wedge4Tx" presStyleLbl="node1" presStyleIdx="3" presStyleCnt="7">
        <dgm:presLayoutVars>
          <dgm:chMax val="0"/>
          <dgm:chPref val="0"/>
          <dgm:bulletEnabled val="1"/>
        </dgm:presLayoutVars>
      </dgm:prSet>
      <dgm:spPr/>
      <dgm:t>
        <a:bodyPr/>
        <a:lstStyle/>
        <a:p>
          <a:endParaRPr lang="zh-CN" altLang="en-US"/>
        </a:p>
      </dgm:t>
    </dgm:pt>
    <dgm:pt modelId="{59C4B44D-8031-408E-A504-8896B27E65D8}" type="pres">
      <dgm:prSet presAssocID="{B370D2E0-4811-4B71-B62E-11E77A3DD484}" presName="wedge5" presStyleLbl="node1" presStyleIdx="4" presStyleCnt="7"/>
      <dgm:spPr/>
      <dgm:t>
        <a:bodyPr/>
        <a:lstStyle/>
        <a:p>
          <a:endParaRPr lang="zh-CN" altLang="en-US"/>
        </a:p>
      </dgm:t>
    </dgm:pt>
    <dgm:pt modelId="{A063EFCF-271A-4C21-BDC9-AA4F502FDF65}" type="pres">
      <dgm:prSet presAssocID="{B370D2E0-4811-4B71-B62E-11E77A3DD484}" presName="dummy5a" presStyleCnt="0"/>
      <dgm:spPr/>
    </dgm:pt>
    <dgm:pt modelId="{753F19AD-E124-44EF-AAC9-5988B9BC6C0E}" type="pres">
      <dgm:prSet presAssocID="{B370D2E0-4811-4B71-B62E-11E77A3DD484}" presName="dummy5b" presStyleCnt="0"/>
      <dgm:spPr/>
    </dgm:pt>
    <dgm:pt modelId="{914D952F-F5A6-4F67-B243-C0FEF4A6C4D9}" type="pres">
      <dgm:prSet presAssocID="{B370D2E0-4811-4B71-B62E-11E77A3DD484}" presName="wedge5Tx" presStyleLbl="node1" presStyleIdx="4" presStyleCnt="7">
        <dgm:presLayoutVars>
          <dgm:chMax val="0"/>
          <dgm:chPref val="0"/>
          <dgm:bulletEnabled val="1"/>
        </dgm:presLayoutVars>
      </dgm:prSet>
      <dgm:spPr/>
      <dgm:t>
        <a:bodyPr/>
        <a:lstStyle/>
        <a:p>
          <a:endParaRPr lang="zh-CN" altLang="en-US"/>
        </a:p>
      </dgm:t>
    </dgm:pt>
    <dgm:pt modelId="{5987B9FA-4304-460B-BEF7-7A2A885172FE}" type="pres">
      <dgm:prSet presAssocID="{B370D2E0-4811-4B71-B62E-11E77A3DD484}" presName="wedge6" presStyleLbl="node1" presStyleIdx="5" presStyleCnt="7"/>
      <dgm:spPr/>
      <dgm:t>
        <a:bodyPr/>
        <a:lstStyle/>
        <a:p>
          <a:endParaRPr lang="zh-CN" altLang="en-US"/>
        </a:p>
      </dgm:t>
    </dgm:pt>
    <dgm:pt modelId="{0C6B5C38-9A71-46EA-9014-5FBB3D3DA97C}" type="pres">
      <dgm:prSet presAssocID="{B370D2E0-4811-4B71-B62E-11E77A3DD484}" presName="dummy6a" presStyleCnt="0"/>
      <dgm:spPr/>
    </dgm:pt>
    <dgm:pt modelId="{7B9AE097-B9D3-4AFE-B08F-D81F38BD2D86}" type="pres">
      <dgm:prSet presAssocID="{B370D2E0-4811-4B71-B62E-11E77A3DD484}" presName="dummy6b" presStyleCnt="0"/>
      <dgm:spPr/>
    </dgm:pt>
    <dgm:pt modelId="{BAF11609-018B-49E7-898E-48C108547117}" type="pres">
      <dgm:prSet presAssocID="{B370D2E0-4811-4B71-B62E-11E77A3DD484}" presName="wedge6Tx" presStyleLbl="node1" presStyleIdx="5" presStyleCnt="7">
        <dgm:presLayoutVars>
          <dgm:chMax val="0"/>
          <dgm:chPref val="0"/>
          <dgm:bulletEnabled val="1"/>
        </dgm:presLayoutVars>
      </dgm:prSet>
      <dgm:spPr/>
      <dgm:t>
        <a:bodyPr/>
        <a:lstStyle/>
        <a:p>
          <a:endParaRPr lang="zh-CN" altLang="en-US"/>
        </a:p>
      </dgm:t>
    </dgm:pt>
    <dgm:pt modelId="{2EBEDAAA-806D-4B0E-B51E-025E02004480}" type="pres">
      <dgm:prSet presAssocID="{B370D2E0-4811-4B71-B62E-11E77A3DD484}" presName="wedge7" presStyleLbl="node1" presStyleIdx="6" presStyleCnt="7"/>
      <dgm:spPr/>
      <dgm:t>
        <a:bodyPr/>
        <a:lstStyle/>
        <a:p>
          <a:endParaRPr lang="zh-CN" altLang="en-US"/>
        </a:p>
      </dgm:t>
    </dgm:pt>
    <dgm:pt modelId="{BBC2129D-025E-4619-960B-5A0418647145}" type="pres">
      <dgm:prSet presAssocID="{B370D2E0-4811-4B71-B62E-11E77A3DD484}" presName="dummy7a" presStyleCnt="0"/>
      <dgm:spPr/>
    </dgm:pt>
    <dgm:pt modelId="{5CEAC8B6-D0E2-4035-B78C-433D93CBA018}" type="pres">
      <dgm:prSet presAssocID="{B370D2E0-4811-4B71-B62E-11E77A3DD484}" presName="dummy7b" presStyleCnt="0"/>
      <dgm:spPr/>
    </dgm:pt>
    <dgm:pt modelId="{227F5351-04F9-4BF3-BC8F-83ABF2985168}" type="pres">
      <dgm:prSet presAssocID="{B370D2E0-4811-4B71-B62E-11E77A3DD484}" presName="wedge7Tx" presStyleLbl="node1" presStyleIdx="6" presStyleCnt="7">
        <dgm:presLayoutVars>
          <dgm:chMax val="0"/>
          <dgm:chPref val="0"/>
          <dgm:bulletEnabled val="1"/>
        </dgm:presLayoutVars>
      </dgm:prSet>
      <dgm:spPr/>
      <dgm:t>
        <a:bodyPr/>
        <a:lstStyle/>
        <a:p>
          <a:endParaRPr lang="zh-CN" altLang="en-US"/>
        </a:p>
      </dgm:t>
    </dgm:pt>
    <dgm:pt modelId="{E4CBFBEE-C508-4ABC-8A01-D3E0D51E4804}" type="pres">
      <dgm:prSet presAssocID="{F620669B-E80C-49CD-9D8D-148660664B0B}" presName="arrowWedge1" presStyleLbl="fgSibTrans2D1" presStyleIdx="0" presStyleCnt="7"/>
      <dgm:spPr/>
    </dgm:pt>
    <dgm:pt modelId="{C18A679B-B119-43B4-BE1C-4A3856F59443}" type="pres">
      <dgm:prSet presAssocID="{1B26580C-DE03-4146-9B32-BE8C5B18F878}" presName="arrowWedge2" presStyleLbl="fgSibTrans2D1" presStyleIdx="1" presStyleCnt="7"/>
      <dgm:spPr/>
    </dgm:pt>
    <dgm:pt modelId="{4C56BA5B-398C-49CC-AB73-655FCD5B669F}" type="pres">
      <dgm:prSet presAssocID="{6FA193B0-832F-49EA-8652-10126F57F10E}" presName="arrowWedge3" presStyleLbl="fgSibTrans2D1" presStyleIdx="2" presStyleCnt="7"/>
      <dgm:spPr/>
    </dgm:pt>
    <dgm:pt modelId="{AA0F79AB-1198-4296-ADF5-83672C1420E9}" type="pres">
      <dgm:prSet presAssocID="{6B6AA915-3C21-49EB-8865-E4F7D2945956}" presName="arrowWedge4" presStyleLbl="fgSibTrans2D1" presStyleIdx="3" presStyleCnt="7"/>
      <dgm:spPr/>
    </dgm:pt>
    <dgm:pt modelId="{DC2DB9D3-B9AA-4A5C-A6A7-2838CAF72B2C}" type="pres">
      <dgm:prSet presAssocID="{2B00B1A6-AABE-4BD5-8627-E99200AA91A9}" presName="arrowWedge5" presStyleLbl="fgSibTrans2D1" presStyleIdx="4" presStyleCnt="7"/>
      <dgm:spPr/>
    </dgm:pt>
    <dgm:pt modelId="{5CB3A809-C0C5-4B31-9E00-4B8C30C8A251}" type="pres">
      <dgm:prSet presAssocID="{34CB90C1-E3DA-450B-B026-5EDD499D63D2}" presName="arrowWedge6" presStyleLbl="fgSibTrans2D1" presStyleIdx="5" presStyleCnt="7"/>
      <dgm:spPr/>
    </dgm:pt>
    <dgm:pt modelId="{78714B6C-C7A3-41CE-BB09-E6BB85B3CC5A}" type="pres">
      <dgm:prSet presAssocID="{8969202C-34ED-4334-AE3E-263F9E4983C2}" presName="arrowWedge7" presStyleLbl="fgSibTrans2D1" presStyleIdx="6" presStyleCnt="7"/>
      <dgm:spPr/>
    </dgm:pt>
  </dgm:ptLst>
  <dgm:cxnLst>
    <dgm:cxn modelId="{5D2BAA30-AD08-4BFD-BF6B-D4375DCAC150}" srcId="{B370D2E0-4811-4B71-B62E-11E77A3DD484}" destId="{C20E09E6-37B3-482F-B219-C6D75EACA658}" srcOrd="1" destOrd="0" parTransId="{1D8E0CD7-DF57-43C8-9B45-73B27DD0D310}" sibTransId="{1B26580C-DE03-4146-9B32-BE8C5B18F878}"/>
    <dgm:cxn modelId="{C5C3DE40-E6A4-458F-B70B-3E9B16FFD6A4}" srcId="{B370D2E0-4811-4B71-B62E-11E77A3DD484}" destId="{F72FB091-D87B-4A6C-89F6-6E3DECD77C05}" srcOrd="2" destOrd="0" parTransId="{85D67AE2-9185-469B-9DBC-38FFD49095CB}" sibTransId="{6FA193B0-832F-49EA-8652-10126F57F10E}"/>
    <dgm:cxn modelId="{6859A2C0-6E4D-4ECF-B0C2-7D08AF142EEA}" srcId="{B370D2E0-4811-4B71-B62E-11E77A3DD484}" destId="{185FD72D-8A9D-4CB1-8E96-9AAE0644D34E}" srcOrd="5" destOrd="0" parTransId="{AC29A2D7-1236-40B2-98FC-3A4F5AFA18C9}" sibTransId="{34CB90C1-E3DA-450B-B026-5EDD499D63D2}"/>
    <dgm:cxn modelId="{D87AE640-874B-4555-A5A2-F93486BAC402}" srcId="{B370D2E0-4811-4B71-B62E-11E77A3DD484}" destId="{0ED880D2-BE96-4936-82FE-84BE21118EF2}" srcOrd="4" destOrd="0" parTransId="{143B999B-59CB-4B9C-919F-DEC7075ED667}" sibTransId="{2B00B1A6-AABE-4BD5-8627-E99200AA91A9}"/>
    <dgm:cxn modelId="{AEDE2ADF-95E2-4DA2-9A3A-7F33BB89DCA6}" type="presOf" srcId="{185FD72D-8A9D-4CB1-8E96-9AAE0644D34E}" destId="{BAF11609-018B-49E7-898E-48C108547117}" srcOrd="1" destOrd="0" presId="urn:microsoft.com/office/officeart/2005/8/layout/cycle8"/>
    <dgm:cxn modelId="{9BB920FD-CEFC-4B6C-9913-934D58346814}" type="presOf" srcId="{B5B6E663-2E66-4F38-9456-6492721EB36E}" destId="{2EBEDAAA-806D-4B0E-B51E-025E02004480}" srcOrd="0" destOrd="0" presId="urn:microsoft.com/office/officeart/2005/8/layout/cycle8"/>
    <dgm:cxn modelId="{2918A4A0-1CAA-485F-9ABA-37D1174FD6C1}" type="presOf" srcId="{B370D2E0-4811-4B71-B62E-11E77A3DD484}" destId="{88E1040E-B5F2-4E8F-B321-932675960212}" srcOrd="0" destOrd="0" presId="urn:microsoft.com/office/officeart/2005/8/layout/cycle8"/>
    <dgm:cxn modelId="{9338056B-C2CD-447F-9004-824F2FADB091}" type="presOf" srcId="{F3C9B373-BF77-4173-A967-7927DBECD051}" destId="{027AD4C0-E713-47F6-A1B5-7F4B646AEF34}" srcOrd="0" destOrd="0" presId="urn:microsoft.com/office/officeart/2005/8/layout/cycle8"/>
    <dgm:cxn modelId="{48961312-88A1-46AE-925B-61B87956B61B}" srcId="{B370D2E0-4811-4B71-B62E-11E77A3DD484}" destId="{F3C9B373-BF77-4173-A967-7927DBECD051}" srcOrd="0" destOrd="0" parTransId="{0A08390C-8F7B-4414-87CB-E54334921F7A}" sibTransId="{F620669B-E80C-49CD-9D8D-148660664B0B}"/>
    <dgm:cxn modelId="{793EF6E7-042B-4B83-84F5-A1E14E435658}" type="presOf" srcId="{B5B6E663-2E66-4F38-9456-6492721EB36E}" destId="{227F5351-04F9-4BF3-BC8F-83ABF2985168}" srcOrd="1" destOrd="0" presId="urn:microsoft.com/office/officeart/2005/8/layout/cycle8"/>
    <dgm:cxn modelId="{F8466134-BE1D-4543-BE5A-98E21FC124D2}" type="presOf" srcId="{C20E09E6-37B3-482F-B219-C6D75EACA658}" destId="{1EB0D941-E118-44BC-8677-E1C2165745E3}" srcOrd="1" destOrd="0" presId="urn:microsoft.com/office/officeart/2005/8/layout/cycle8"/>
    <dgm:cxn modelId="{67CC2E66-FFB9-46C6-AC34-1BE9BBA6DDC8}" type="presOf" srcId="{F72FB091-D87B-4A6C-89F6-6E3DECD77C05}" destId="{420E792C-0479-49DA-8ABF-78802CA64469}" srcOrd="0" destOrd="0" presId="urn:microsoft.com/office/officeart/2005/8/layout/cycle8"/>
    <dgm:cxn modelId="{FDB3ED1E-6B82-4091-A519-DF3D27D6C080}" type="presOf" srcId="{185FD72D-8A9D-4CB1-8E96-9AAE0644D34E}" destId="{5987B9FA-4304-460B-BEF7-7A2A885172FE}" srcOrd="0" destOrd="0" presId="urn:microsoft.com/office/officeart/2005/8/layout/cycle8"/>
    <dgm:cxn modelId="{66637D1B-FF3C-427B-A6F1-3699FCFEFE3A}" type="presOf" srcId="{46836F44-D52C-4EBA-A913-7072B0B03475}" destId="{FE787174-8812-400D-9923-226070DAD214}" srcOrd="1" destOrd="0" presId="urn:microsoft.com/office/officeart/2005/8/layout/cycle8"/>
    <dgm:cxn modelId="{81D67299-C47D-4400-A5B0-824FAA9AB73C}" srcId="{B370D2E0-4811-4B71-B62E-11E77A3DD484}" destId="{46836F44-D52C-4EBA-A913-7072B0B03475}" srcOrd="3" destOrd="0" parTransId="{AE9AE71A-4E24-4F02-8678-A5E591F9E58E}" sibTransId="{6B6AA915-3C21-49EB-8865-E4F7D2945956}"/>
    <dgm:cxn modelId="{150AC1AD-E522-4ABA-B3CD-AE4E6F872100}" type="presOf" srcId="{0ED880D2-BE96-4936-82FE-84BE21118EF2}" destId="{914D952F-F5A6-4F67-B243-C0FEF4A6C4D9}" srcOrd="1" destOrd="0" presId="urn:microsoft.com/office/officeart/2005/8/layout/cycle8"/>
    <dgm:cxn modelId="{977008B3-CD29-4095-B159-62C02684F4D9}" srcId="{B370D2E0-4811-4B71-B62E-11E77A3DD484}" destId="{B5B6E663-2E66-4F38-9456-6492721EB36E}" srcOrd="6" destOrd="0" parTransId="{30D754A6-73B2-4650-B690-12227B9E45CB}" sibTransId="{8969202C-34ED-4334-AE3E-263F9E4983C2}"/>
    <dgm:cxn modelId="{3D359526-8BB4-4AE3-ADF4-9FD4BA74534B}" type="presOf" srcId="{46836F44-D52C-4EBA-A913-7072B0B03475}" destId="{2DE73955-AE04-425D-B6FA-3B5EBEE0B55F}" srcOrd="0" destOrd="0" presId="urn:microsoft.com/office/officeart/2005/8/layout/cycle8"/>
    <dgm:cxn modelId="{83CA3AE0-C251-4DC2-A671-08EB4D2E072D}" type="presOf" srcId="{C20E09E6-37B3-482F-B219-C6D75EACA658}" destId="{2DF4D39A-354B-4177-B425-52C1E83502FF}" srcOrd="0" destOrd="0" presId="urn:microsoft.com/office/officeart/2005/8/layout/cycle8"/>
    <dgm:cxn modelId="{97BD4552-7844-419F-8192-DF39929E035F}" type="presOf" srcId="{F3C9B373-BF77-4173-A967-7927DBECD051}" destId="{47988BDA-1204-4C8D-8DB3-B6815EFBBBF6}" srcOrd="1" destOrd="0" presId="urn:microsoft.com/office/officeart/2005/8/layout/cycle8"/>
    <dgm:cxn modelId="{1326416B-11AA-4C3D-8049-0A1E22D18A72}" type="presOf" srcId="{0ED880D2-BE96-4936-82FE-84BE21118EF2}" destId="{59C4B44D-8031-408E-A504-8896B27E65D8}" srcOrd="0" destOrd="0" presId="urn:microsoft.com/office/officeart/2005/8/layout/cycle8"/>
    <dgm:cxn modelId="{CC80BB64-80FE-46F9-9178-22EEDE992674}" type="presOf" srcId="{F72FB091-D87B-4A6C-89F6-6E3DECD77C05}" destId="{11F20C75-F4C4-4F25-8B46-C90DF2891832}" srcOrd="1" destOrd="0" presId="urn:microsoft.com/office/officeart/2005/8/layout/cycle8"/>
    <dgm:cxn modelId="{A22310B6-B755-48AA-9BAE-5E939E9A0C24}" type="presParOf" srcId="{88E1040E-B5F2-4E8F-B321-932675960212}" destId="{027AD4C0-E713-47F6-A1B5-7F4B646AEF34}" srcOrd="0" destOrd="0" presId="urn:microsoft.com/office/officeart/2005/8/layout/cycle8"/>
    <dgm:cxn modelId="{4E26FDB8-0048-4471-88DB-326C77D74926}" type="presParOf" srcId="{88E1040E-B5F2-4E8F-B321-932675960212}" destId="{5F272894-D2CF-4458-8B93-0BAA122AE5DE}" srcOrd="1" destOrd="0" presId="urn:microsoft.com/office/officeart/2005/8/layout/cycle8"/>
    <dgm:cxn modelId="{2D142AAA-9D85-4E34-96A3-994F17A82BD5}" type="presParOf" srcId="{88E1040E-B5F2-4E8F-B321-932675960212}" destId="{55D154E3-E6A7-4EA7-A168-DEF00850B43D}" srcOrd="2" destOrd="0" presId="urn:microsoft.com/office/officeart/2005/8/layout/cycle8"/>
    <dgm:cxn modelId="{B066ED92-E13C-46F6-9EBA-086B248E8022}" type="presParOf" srcId="{88E1040E-B5F2-4E8F-B321-932675960212}" destId="{47988BDA-1204-4C8D-8DB3-B6815EFBBBF6}" srcOrd="3" destOrd="0" presId="urn:microsoft.com/office/officeart/2005/8/layout/cycle8"/>
    <dgm:cxn modelId="{67D85F89-7FB0-4AEC-90C9-506FAC8FFE57}" type="presParOf" srcId="{88E1040E-B5F2-4E8F-B321-932675960212}" destId="{2DF4D39A-354B-4177-B425-52C1E83502FF}" srcOrd="4" destOrd="0" presId="urn:microsoft.com/office/officeart/2005/8/layout/cycle8"/>
    <dgm:cxn modelId="{D848AFFD-E08D-43BD-93A8-F46225CB2161}" type="presParOf" srcId="{88E1040E-B5F2-4E8F-B321-932675960212}" destId="{ADDA79FF-D181-40BD-A3E3-72AC4AAB6697}" srcOrd="5" destOrd="0" presId="urn:microsoft.com/office/officeart/2005/8/layout/cycle8"/>
    <dgm:cxn modelId="{DBF502CB-794C-44BE-B59D-D086CA08AB5D}" type="presParOf" srcId="{88E1040E-B5F2-4E8F-B321-932675960212}" destId="{433E9EF8-DCEF-458E-B88C-8A7724A745E5}" srcOrd="6" destOrd="0" presId="urn:microsoft.com/office/officeart/2005/8/layout/cycle8"/>
    <dgm:cxn modelId="{9FB74859-FE29-4CDB-9A5B-B9E3076EC81D}" type="presParOf" srcId="{88E1040E-B5F2-4E8F-B321-932675960212}" destId="{1EB0D941-E118-44BC-8677-E1C2165745E3}" srcOrd="7" destOrd="0" presId="urn:microsoft.com/office/officeart/2005/8/layout/cycle8"/>
    <dgm:cxn modelId="{24E35FE0-F06D-41E1-B075-90AEC0FF6596}" type="presParOf" srcId="{88E1040E-B5F2-4E8F-B321-932675960212}" destId="{420E792C-0479-49DA-8ABF-78802CA64469}" srcOrd="8" destOrd="0" presId="urn:microsoft.com/office/officeart/2005/8/layout/cycle8"/>
    <dgm:cxn modelId="{0421AF3D-C7DD-4A6C-B30B-DA7EE64451BE}" type="presParOf" srcId="{88E1040E-B5F2-4E8F-B321-932675960212}" destId="{8308B60E-AC8A-46F5-9689-DC57DF19CFD2}" srcOrd="9" destOrd="0" presId="urn:microsoft.com/office/officeart/2005/8/layout/cycle8"/>
    <dgm:cxn modelId="{A8B3196E-16F3-4B36-94D9-0F6CA830C8EF}" type="presParOf" srcId="{88E1040E-B5F2-4E8F-B321-932675960212}" destId="{BE5F8914-228B-4497-8FB7-BD2ABD289269}" srcOrd="10" destOrd="0" presId="urn:microsoft.com/office/officeart/2005/8/layout/cycle8"/>
    <dgm:cxn modelId="{36119F58-429E-4B88-ADFC-04F72F6CEAA5}" type="presParOf" srcId="{88E1040E-B5F2-4E8F-B321-932675960212}" destId="{11F20C75-F4C4-4F25-8B46-C90DF2891832}" srcOrd="11" destOrd="0" presId="urn:microsoft.com/office/officeart/2005/8/layout/cycle8"/>
    <dgm:cxn modelId="{199752A3-6536-4EE4-A5E3-27BACC0BA76B}" type="presParOf" srcId="{88E1040E-B5F2-4E8F-B321-932675960212}" destId="{2DE73955-AE04-425D-B6FA-3B5EBEE0B55F}" srcOrd="12" destOrd="0" presId="urn:microsoft.com/office/officeart/2005/8/layout/cycle8"/>
    <dgm:cxn modelId="{F563724E-EA18-437F-A235-823AE379A395}" type="presParOf" srcId="{88E1040E-B5F2-4E8F-B321-932675960212}" destId="{048647F9-E114-474A-94F3-D44F64BC4719}" srcOrd="13" destOrd="0" presId="urn:microsoft.com/office/officeart/2005/8/layout/cycle8"/>
    <dgm:cxn modelId="{500F5CEF-DF68-4D65-97C8-766728FA7A1A}" type="presParOf" srcId="{88E1040E-B5F2-4E8F-B321-932675960212}" destId="{36D1D519-3134-4C99-AE6C-8CE82AC04995}" srcOrd="14" destOrd="0" presId="urn:microsoft.com/office/officeart/2005/8/layout/cycle8"/>
    <dgm:cxn modelId="{55534D5A-F19F-4A35-9221-084F228E95AB}" type="presParOf" srcId="{88E1040E-B5F2-4E8F-B321-932675960212}" destId="{FE787174-8812-400D-9923-226070DAD214}" srcOrd="15" destOrd="0" presId="urn:microsoft.com/office/officeart/2005/8/layout/cycle8"/>
    <dgm:cxn modelId="{1B50266D-5A95-40D5-BB81-9DF1C3CDE9F3}" type="presParOf" srcId="{88E1040E-B5F2-4E8F-B321-932675960212}" destId="{59C4B44D-8031-408E-A504-8896B27E65D8}" srcOrd="16" destOrd="0" presId="urn:microsoft.com/office/officeart/2005/8/layout/cycle8"/>
    <dgm:cxn modelId="{A9E73E47-0FD9-4104-A1C5-C5C014732855}" type="presParOf" srcId="{88E1040E-B5F2-4E8F-B321-932675960212}" destId="{A063EFCF-271A-4C21-BDC9-AA4F502FDF65}" srcOrd="17" destOrd="0" presId="urn:microsoft.com/office/officeart/2005/8/layout/cycle8"/>
    <dgm:cxn modelId="{29D43DA2-7C06-46ED-B7CE-4D53144F6349}" type="presParOf" srcId="{88E1040E-B5F2-4E8F-B321-932675960212}" destId="{753F19AD-E124-44EF-AAC9-5988B9BC6C0E}" srcOrd="18" destOrd="0" presId="urn:microsoft.com/office/officeart/2005/8/layout/cycle8"/>
    <dgm:cxn modelId="{168D2272-92D4-4680-BDF6-1354064437FA}" type="presParOf" srcId="{88E1040E-B5F2-4E8F-B321-932675960212}" destId="{914D952F-F5A6-4F67-B243-C0FEF4A6C4D9}" srcOrd="19" destOrd="0" presId="urn:microsoft.com/office/officeart/2005/8/layout/cycle8"/>
    <dgm:cxn modelId="{54B17894-5810-4709-B5CE-260F6DEBA23B}" type="presParOf" srcId="{88E1040E-B5F2-4E8F-B321-932675960212}" destId="{5987B9FA-4304-460B-BEF7-7A2A885172FE}" srcOrd="20" destOrd="0" presId="urn:microsoft.com/office/officeart/2005/8/layout/cycle8"/>
    <dgm:cxn modelId="{1A7EA2D8-BD0E-4651-A4DA-1F066CE42BD3}" type="presParOf" srcId="{88E1040E-B5F2-4E8F-B321-932675960212}" destId="{0C6B5C38-9A71-46EA-9014-5FBB3D3DA97C}" srcOrd="21" destOrd="0" presId="urn:microsoft.com/office/officeart/2005/8/layout/cycle8"/>
    <dgm:cxn modelId="{43BD22C1-6328-483B-A000-027C07DE9AAF}" type="presParOf" srcId="{88E1040E-B5F2-4E8F-B321-932675960212}" destId="{7B9AE097-B9D3-4AFE-B08F-D81F38BD2D86}" srcOrd="22" destOrd="0" presId="urn:microsoft.com/office/officeart/2005/8/layout/cycle8"/>
    <dgm:cxn modelId="{18A0AD8B-9ACA-4A11-9AD8-81577991B431}" type="presParOf" srcId="{88E1040E-B5F2-4E8F-B321-932675960212}" destId="{BAF11609-018B-49E7-898E-48C108547117}" srcOrd="23" destOrd="0" presId="urn:microsoft.com/office/officeart/2005/8/layout/cycle8"/>
    <dgm:cxn modelId="{F134B424-BE44-4108-8E32-002950CF0AC2}" type="presParOf" srcId="{88E1040E-B5F2-4E8F-B321-932675960212}" destId="{2EBEDAAA-806D-4B0E-B51E-025E02004480}" srcOrd="24" destOrd="0" presId="urn:microsoft.com/office/officeart/2005/8/layout/cycle8"/>
    <dgm:cxn modelId="{97913D8F-61F8-4D32-B841-5989A761FF22}" type="presParOf" srcId="{88E1040E-B5F2-4E8F-B321-932675960212}" destId="{BBC2129D-025E-4619-960B-5A0418647145}" srcOrd="25" destOrd="0" presId="urn:microsoft.com/office/officeart/2005/8/layout/cycle8"/>
    <dgm:cxn modelId="{6D9C5152-8329-47A6-8A14-72FCBAF1AC88}" type="presParOf" srcId="{88E1040E-B5F2-4E8F-B321-932675960212}" destId="{5CEAC8B6-D0E2-4035-B78C-433D93CBA018}" srcOrd="26" destOrd="0" presId="urn:microsoft.com/office/officeart/2005/8/layout/cycle8"/>
    <dgm:cxn modelId="{0AB78F99-E5EB-4BFB-9AE4-3FF2375F30C2}" type="presParOf" srcId="{88E1040E-B5F2-4E8F-B321-932675960212}" destId="{227F5351-04F9-4BF3-BC8F-83ABF2985168}" srcOrd="27" destOrd="0" presId="urn:microsoft.com/office/officeart/2005/8/layout/cycle8"/>
    <dgm:cxn modelId="{C87332E7-0B21-4072-91CE-4DB35E0E5D6B}" type="presParOf" srcId="{88E1040E-B5F2-4E8F-B321-932675960212}" destId="{E4CBFBEE-C508-4ABC-8A01-D3E0D51E4804}" srcOrd="28" destOrd="0" presId="urn:microsoft.com/office/officeart/2005/8/layout/cycle8"/>
    <dgm:cxn modelId="{1B30853E-710B-4344-B84F-B083BB6A72AF}" type="presParOf" srcId="{88E1040E-B5F2-4E8F-B321-932675960212}" destId="{C18A679B-B119-43B4-BE1C-4A3856F59443}" srcOrd="29" destOrd="0" presId="urn:microsoft.com/office/officeart/2005/8/layout/cycle8"/>
    <dgm:cxn modelId="{10B64AF8-D3B9-4911-B1DB-EB392AB43D7D}" type="presParOf" srcId="{88E1040E-B5F2-4E8F-B321-932675960212}" destId="{4C56BA5B-398C-49CC-AB73-655FCD5B669F}" srcOrd="30" destOrd="0" presId="urn:microsoft.com/office/officeart/2005/8/layout/cycle8"/>
    <dgm:cxn modelId="{08E9A174-EC30-406B-8818-9CA84797DBAE}" type="presParOf" srcId="{88E1040E-B5F2-4E8F-B321-932675960212}" destId="{AA0F79AB-1198-4296-ADF5-83672C1420E9}" srcOrd="31" destOrd="0" presId="urn:microsoft.com/office/officeart/2005/8/layout/cycle8"/>
    <dgm:cxn modelId="{266B9BF0-AEDC-4C61-A94F-F75D8F54EE20}" type="presParOf" srcId="{88E1040E-B5F2-4E8F-B321-932675960212}" destId="{DC2DB9D3-B9AA-4A5C-A6A7-2838CAF72B2C}" srcOrd="32" destOrd="0" presId="urn:microsoft.com/office/officeart/2005/8/layout/cycle8"/>
    <dgm:cxn modelId="{B495CE3E-24DE-474D-ADD4-3F41CC065372}" type="presParOf" srcId="{88E1040E-B5F2-4E8F-B321-932675960212}" destId="{5CB3A809-C0C5-4B31-9E00-4B8C30C8A251}" srcOrd="33" destOrd="0" presId="urn:microsoft.com/office/officeart/2005/8/layout/cycle8"/>
    <dgm:cxn modelId="{BDB8661B-AE4A-4E7C-AA25-A0BFBF15F23B}" type="presParOf" srcId="{88E1040E-B5F2-4E8F-B321-932675960212}" destId="{78714B6C-C7A3-41CE-BB09-E6BB85B3CC5A}" srcOrd="34" destOrd="0" presId="urn:microsoft.com/office/officeart/2005/8/layout/cycle8"/>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4BB6252-6E9B-4B14-8E3C-BD46272F3809}" type="doc">
      <dgm:prSet loTypeId="urn:microsoft.com/office/officeart/2005/8/layout/cycle3" loCatId="cycle" qsTypeId="urn:microsoft.com/office/officeart/2005/8/quickstyle/simple1" qsCatId="simple" csTypeId="urn:microsoft.com/office/officeart/2005/8/colors/colorful2" csCatId="colorful" phldr="1"/>
      <dgm:spPr/>
      <dgm:t>
        <a:bodyPr/>
        <a:lstStyle/>
        <a:p>
          <a:endParaRPr lang="zh-CN" altLang="en-US"/>
        </a:p>
      </dgm:t>
    </dgm:pt>
    <dgm:pt modelId="{ADB5A65B-1D0F-43D4-9EC8-95975152D9BA}">
      <dgm:prSet phldrT="[文本]"/>
      <dgm:spPr/>
      <dgm:t>
        <a:bodyPr/>
        <a:lstStyle/>
        <a:p>
          <a:r>
            <a:rPr lang="zh-CN" altLang="en-US" dirty="0" smtClean="0"/>
            <a:t>国际标准</a:t>
          </a:r>
          <a:endParaRPr lang="zh-CN" altLang="en-US" dirty="0"/>
        </a:p>
      </dgm:t>
    </dgm:pt>
    <dgm:pt modelId="{A4EBFB00-ADD2-4605-9A81-F9F1BA733481}" type="parTrans" cxnId="{11775C28-6801-4FD8-B1F0-2940E735124F}">
      <dgm:prSet/>
      <dgm:spPr/>
      <dgm:t>
        <a:bodyPr/>
        <a:lstStyle/>
        <a:p>
          <a:endParaRPr lang="zh-CN" altLang="en-US"/>
        </a:p>
      </dgm:t>
    </dgm:pt>
    <dgm:pt modelId="{7B5426E3-FEF8-42C7-A5A4-9B2D6B815EFB}" type="sibTrans" cxnId="{11775C28-6801-4FD8-B1F0-2940E735124F}">
      <dgm:prSet/>
      <dgm:spPr/>
      <dgm:t>
        <a:bodyPr/>
        <a:lstStyle/>
        <a:p>
          <a:endParaRPr lang="zh-CN" altLang="en-US"/>
        </a:p>
      </dgm:t>
    </dgm:pt>
    <dgm:pt modelId="{38135264-B299-4463-82CC-869F2C173DBB}">
      <dgm:prSet phldrT="[文本]"/>
      <dgm:spPr/>
      <dgm:t>
        <a:bodyPr/>
        <a:lstStyle/>
        <a:p>
          <a:r>
            <a:rPr lang="zh-CN" altLang="en-US" dirty="0" smtClean="0"/>
            <a:t>行业标准</a:t>
          </a:r>
          <a:endParaRPr lang="zh-CN" altLang="en-US" dirty="0"/>
        </a:p>
      </dgm:t>
    </dgm:pt>
    <dgm:pt modelId="{250E671E-D1DA-4AB5-8D1A-2DCE23864E06}" type="parTrans" cxnId="{E819EE79-860D-4A1A-A215-CDF52C5EDEE3}">
      <dgm:prSet/>
      <dgm:spPr/>
      <dgm:t>
        <a:bodyPr/>
        <a:lstStyle/>
        <a:p>
          <a:endParaRPr lang="zh-CN" altLang="en-US"/>
        </a:p>
      </dgm:t>
    </dgm:pt>
    <dgm:pt modelId="{BAD4AB9E-275E-4FC7-A6E3-681B9BB8EAE9}" type="sibTrans" cxnId="{E819EE79-860D-4A1A-A215-CDF52C5EDEE3}">
      <dgm:prSet/>
      <dgm:spPr/>
      <dgm:t>
        <a:bodyPr/>
        <a:lstStyle/>
        <a:p>
          <a:endParaRPr lang="zh-CN" altLang="en-US"/>
        </a:p>
      </dgm:t>
    </dgm:pt>
    <dgm:pt modelId="{AD41260E-3FE0-4DE1-95AD-29B53C9A701E}">
      <dgm:prSet phldrT="[文本]"/>
      <dgm:spPr/>
      <dgm:t>
        <a:bodyPr/>
        <a:lstStyle/>
        <a:p>
          <a:r>
            <a:rPr lang="zh-CN" altLang="en-US" dirty="0" smtClean="0"/>
            <a:t>地方标准</a:t>
          </a:r>
          <a:endParaRPr lang="zh-CN" altLang="en-US" dirty="0"/>
        </a:p>
      </dgm:t>
    </dgm:pt>
    <dgm:pt modelId="{569C8BF5-F52F-4645-8993-E5FAE9C96E6B}" type="parTrans" cxnId="{900EF9EC-E184-4DD4-8012-28B3FAB2090C}">
      <dgm:prSet/>
      <dgm:spPr/>
      <dgm:t>
        <a:bodyPr/>
        <a:lstStyle/>
        <a:p>
          <a:endParaRPr lang="zh-CN" altLang="en-US"/>
        </a:p>
      </dgm:t>
    </dgm:pt>
    <dgm:pt modelId="{2D187EC4-57A3-4486-9C6C-C154831C950C}" type="sibTrans" cxnId="{900EF9EC-E184-4DD4-8012-28B3FAB2090C}">
      <dgm:prSet/>
      <dgm:spPr/>
      <dgm:t>
        <a:bodyPr/>
        <a:lstStyle/>
        <a:p>
          <a:endParaRPr lang="zh-CN" altLang="en-US"/>
        </a:p>
      </dgm:t>
    </dgm:pt>
    <dgm:pt modelId="{AA4726EB-69D7-4826-8650-024C6993E87F}">
      <dgm:prSet/>
      <dgm:spPr/>
      <dgm:t>
        <a:bodyPr/>
        <a:lstStyle/>
        <a:p>
          <a:r>
            <a:rPr lang="zh-CN" altLang="en-US" dirty="0" smtClean="0"/>
            <a:t>国家标准</a:t>
          </a:r>
          <a:endParaRPr lang="zh-CN" altLang="en-US" dirty="0"/>
        </a:p>
      </dgm:t>
    </dgm:pt>
    <dgm:pt modelId="{F1759E66-BAE9-4FD3-92A5-F2DDE1D31927}" type="parTrans" cxnId="{65A3C4CE-E9DA-4441-8A8D-61EF0BE20A5F}">
      <dgm:prSet/>
      <dgm:spPr/>
      <dgm:t>
        <a:bodyPr/>
        <a:lstStyle/>
        <a:p>
          <a:endParaRPr lang="zh-CN" altLang="en-US"/>
        </a:p>
      </dgm:t>
    </dgm:pt>
    <dgm:pt modelId="{26240926-B4AC-43F7-95D0-461E64FD370E}" type="sibTrans" cxnId="{65A3C4CE-E9DA-4441-8A8D-61EF0BE20A5F}">
      <dgm:prSet/>
      <dgm:spPr/>
      <dgm:t>
        <a:bodyPr/>
        <a:lstStyle/>
        <a:p>
          <a:endParaRPr lang="zh-CN" altLang="en-US"/>
        </a:p>
      </dgm:t>
    </dgm:pt>
    <dgm:pt modelId="{0B12C951-76FA-4093-9591-4FB4E1982C06}">
      <dgm:prSet/>
      <dgm:spPr>
        <a:solidFill>
          <a:srgbClr val="CC6600"/>
        </a:solidFill>
      </dgm:spPr>
      <dgm:t>
        <a:bodyPr/>
        <a:lstStyle/>
        <a:p>
          <a:r>
            <a:rPr lang="zh-CN" altLang="en-US" dirty="0" smtClean="0"/>
            <a:t>企业标准</a:t>
          </a:r>
          <a:endParaRPr lang="zh-CN" altLang="en-US" dirty="0"/>
        </a:p>
      </dgm:t>
    </dgm:pt>
    <dgm:pt modelId="{FCCFF427-51D4-42B9-B34D-71277400E7E3}" type="parTrans" cxnId="{5830AA84-CDA4-4C64-B7E9-7744895A071B}">
      <dgm:prSet/>
      <dgm:spPr/>
      <dgm:t>
        <a:bodyPr/>
        <a:lstStyle/>
        <a:p>
          <a:endParaRPr lang="zh-CN" altLang="en-US"/>
        </a:p>
      </dgm:t>
    </dgm:pt>
    <dgm:pt modelId="{8D53146C-98F1-4ACB-BCB4-4DE10D0E8973}" type="sibTrans" cxnId="{5830AA84-CDA4-4C64-B7E9-7744895A071B}">
      <dgm:prSet/>
      <dgm:spPr/>
      <dgm:t>
        <a:bodyPr/>
        <a:lstStyle/>
        <a:p>
          <a:endParaRPr lang="zh-CN" altLang="en-US"/>
        </a:p>
      </dgm:t>
    </dgm:pt>
    <dgm:pt modelId="{992FEC2B-78EF-4341-B221-C15B5DA16F7B}">
      <dgm:prSet phldrT="[文本]"/>
      <dgm:spPr/>
      <dgm:t>
        <a:bodyPr/>
        <a:lstStyle/>
        <a:p>
          <a:r>
            <a:rPr lang="zh-CN" altLang="en-US" dirty="0" smtClean="0"/>
            <a:t>区域标准</a:t>
          </a:r>
          <a:endParaRPr lang="zh-CN" altLang="en-US" dirty="0"/>
        </a:p>
      </dgm:t>
    </dgm:pt>
    <dgm:pt modelId="{D9782AE0-A948-42BD-854B-FF732A0341D8}" type="parTrans" cxnId="{1532EAF8-4E9A-445D-A6B4-3D53AED630BA}">
      <dgm:prSet/>
      <dgm:spPr/>
      <dgm:t>
        <a:bodyPr/>
        <a:lstStyle/>
        <a:p>
          <a:endParaRPr lang="zh-CN" altLang="en-US"/>
        </a:p>
      </dgm:t>
    </dgm:pt>
    <dgm:pt modelId="{944770E7-6751-4834-B32A-37F83EAB22DA}" type="sibTrans" cxnId="{1532EAF8-4E9A-445D-A6B4-3D53AED630BA}">
      <dgm:prSet/>
      <dgm:spPr/>
      <dgm:t>
        <a:bodyPr/>
        <a:lstStyle/>
        <a:p>
          <a:endParaRPr lang="zh-CN" altLang="en-US"/>
        </a:p>
      </dgm:t>
    </dgm:pt>
    <dgm:pt modelId="{1C1B9C60-7F1F-4269-8B72-1F5619E86843}" type="pres">
      <dgm:prSet presAssocID="{B4BB6252-6E9B-4B14-8E3C-BD46272F3809}" presName="Name0" presStyleCnt="0">
        <dgm:presLayoutVars>
          <dgm:dir/>
          <dgm:resizeHandles val="exact"/>
        </dgm:presLayoutVars>
      </dgm:prSet>
      <dgm:spPr/>
      <dgm:t>
        <a:bodyPr/>
        <a:lstStyle/>
        <a:p>
          <a:endParaRPr lang="zh-CN" altLang="en-US"/>
        </a:p>
      </dgm:t>
    </dgm:pt>
    <dgm:pt modelId="{BA9360D9-0236-4E6F-8B70-85030E527167}" type="pres">
      <dgm:prSet presAssocID="{B4BB6252-6E9B-4B14-8E3C-BD46272F3809}" presName="cycle" presStyleCnt="0"/>
      <dgm:spPr/>
    </dgm:pt>
    <dgm:pt modelId="{8D0B4F57-0787-4D9B-BE69-5FF768E9025B}" type="pres">
      <dgm:prSet presAssocID="{ADB5A65B-1D0F-43D4-9EC8-95975152D9BA}" presName="nodeFirstNode" presStyleLbl="node1" presStyleIdx="0" presStyleCnt="6">
        <dgm:presLayoutVars>
          <dgm:bulletEnabled val="1"/>
        </dgm:presLayoutVars>
      </dgm:prSet>
      <dgm:spPr/>
      <dgm:t>
        <a:bodyPr/>
        <a:lstStyle/>
        <a:p>
          <a:endParaRPr lang="zh-CN" altLang="en-US"/>
        </a:p>
      </dgm:t>
    </dgm:pt>
    <dgm:pt modelId="{FCAD9544-E555-4CA8-B25D-01C18FB07C9C}" type="pres">
      <dgm:prSet presAssocID="{7B5426E3-FEF8-42C7-A5A4-9B2D6B815EFB}" presName="sibTransFirstNode" presStyleLbl="bgShp" presStyleIdx="0" presStyleCnt="1"/>
      <dgm:spPr/>
      <dgm:t>
        <a:bodyPr/>
        <a:lstStyle/>
        <a:p>
          <a:endParaRPr lang="zh-CN" altLang="en-US"/>
        </a:p>
      </dgm:t>
    </dgm:pt>
    <dgm:pt modelId="{F8A398B0-81C3-4ED4-A434-CEE1E49C27EA}" type="pres">
      <dgm:prSet presAssocID="{992FEC2B-78EF-4341-B221-C15B5DA16F7B}" presName="nodeFollowingNodes" presStyleLbl="node1" presStyleIdx="1" presStyleCnt="6">
        <dgm:presLayoutVars>
          <dgm:bulletEnabled val="1"/>
        </dgm:presLayoutVars>
      </dgm:prSet>
      <dgm:spPr/>
      <dgm:t>
        <a:bodyPr/>
        <a:lstStyle/>
        <a:p>
          <a:endParaRPr lang="zh-CN" altLang="en-US"/>
        </a:p>
      </dgm:t>
    </dgm:pt>
    <dgm:pt modelId="{CFB43EE8-1DCA-4254-9213-8B57674AF6EF}" type="pres">
      <dgm:prSet presAssocID="{AA4726EB-69D7-4826-8650-024C6993E87F}" presName="nodeFollowingNodes" presStyleLbl="node1" presStyleIdx="2" presStyleCnt="6">
        <dgm:presLayoutVars>
          <dgm:bulletEnabled val="1"/>
        </dgm:presLayoutVars>
      </dgm:prSet>
      <dgm:spPr/>
      <dgm:t>
        <a:bodyPr/>
        <a:lstStyle/>
        <a:p>
          <a:endParaRPr lang="zh-CN" altLang="en-US"/>
        </a:p>
      </dgm:t>
    </dgm:pt>
    <dgm:pt modelId="{FB564DDF-3C92-441A-8AA5-0703A39EA7AC}" type="pres">
      <dgm:prSet presAssocID="{38135264-B299-4463-82CC-869F2C173DBB}" presName="nodeFollowingNodes" presStyleLbl="node1" presStyleIdx="3" presStyleCnt="6">
        <dgm:presLayoutVars>
          <dgm:bulletEnabled val="1"/>
        </dgm:presLayoutVars>
      </dgm:prSet>
      <dgm:spPr/>
      <dgm:t>
        <a:bodyPr/>
        <a:lstStyle/>
        <a:p>
          <a:endParaRPr lang="zh-CN" altLang="en-US"/>
        </a:p>
      </dgm:t>
    </dgm:pt>
    <dgm:pt modelId="{8908EBD9-50E9-4127-B5CD-37EACEF187DC}" type="pres">
      <dgm:prSet presAssocID="{AD41260E-3FE0-4DE1-95AD-29B53C9A701E}" presName="nodeFollowingNodes" presStyleLbl="node1" presStyleIdx="4" presStyleCnt="6">
        <dgm:presLayoutVars>
          <dgm:bulletEnabled val="1"/>
        </dgm:presLayoutVars>
      </dgm:prSet>
      <dgm:spPr/>
      <dgm:t>
        <a:bodyPr/>
        <a:lstStyle/>
        <a:p>
          <a:endParaRPr lang="zh-CN" altLang="en-US"/>
        </a:p>
      </dgm:t>
    </dgm:pt>
    <dgm:pt modelId="{5525791F-6049-4909-ACF8-C05240A0CD8C}" type="pres">
      <dgm:prSet presAssocID="{0B12C951-76FA-4093-9591-4FB4E1982C06}" presName="nodeFollowingNodes" presStyleLbl="node1" presStyleIdx="5" presStyleCnt="6">
        <dgm:presLayoutVars>
          <dgm:bulletEnabled val="1"/>
        </dgm:presLayoutVars>
      </dgm:prSet>
      <dgm:spPr/>
      <dgm:t>
        <a:bodyPr/>
        <a:lstStyle/>
        <a:p>
          <a:endParaRPr lang="zh-CN" altLang="en-US"/>
        </a:p>
      </dgm:t>
    </dgm:pt>
  </dgm:ptLst>
  <dgm:cxnLst>
    <dgm:cxn modelId="{5830AA84-CDA4-4C64-B7E9-7744895A071B}" srcId="{B4BB6252-6E9B-4B14-8E3C-BD46272F3809}" destId="{0B12C951-76FA-4093-9591-4FB4E1982C06}" srcOrd="5" destOrd="0" parTransId="{FCCFF427-51D4-42B9-B34D-71277400E7E3}" sibTransId="{8D53146C-98F1-4ACB-BCB4-4DE10D0E8973}"/>
    <dgm:cxn modelId="{900EF9EC-E184-4DD4-8012-28B3FAB2090C}" srcId="{B4BB6252-6E9B-4B14-8E3C-BD46272F3809}" destId="{AD41260E-3FE0-4DE1-95AD-29B53C9A701E}" srcOrd="4" destOrd="0" parTransId="{569C8BF5-F52F-4645-8993-E5FAE9C96E6B}" sibTransId="{2D187EC4-57A3-4486-9C6C-C154831C950C}"/>
    <dgm:cxn modelId="{11775C28-6801-4FD8-B1F0-2940E735124F}" srcId="{B4BB6252-6E9B-4B14-8E3C-BD46272F3809}" destId="{ADB5A65B-1D0F-43D4-9EC8-95975152D9BA}" srcOrd="0" destOrd="0" parTransId="{A4EBFB00-ADD2-4605-9A81-F9F1BA733481}" sibTransId="{7B5426E3-FEF8-42C7-A5A4-9B2D6B815EFB}"/>
    <dgm:cxn modelId="{039DA1BF-0846-4AC5-81E0-0CBDA83768AF}" type="presOf" srcId="{AD41260E-3FE0-4DE1-95AD-29B53C9A701E}" destId="{8908EBD9-50E9-4127-B5CD-37EACEF187DC}" srcOrd="0" destOrd="0" presId="urn:microsoft.com/office/officeart/2005/8/layout/cycle3"/>
    <dgm:cxn modelId="{45122A85-17CB-46E0-9206-68F3EA1A95B1}" type="presOf" srcId="{AA4726EB-69D7-4826-8650-024C6993E87F}" destId="{CFB43EE8-1DCA-4254-9213-8B57674AF6EF}" srcOrd="0" destOrd="0" presId="urn:microsoft.com/office/officeart/2005/8/layout/cycle3"/>
    <dgm:cxn modelId="{3B1FAD66-F42D-4255-9E87-DFA665EEAA6C}" type="presOf" srcId="{7B5426E3-FEF8-42C7-A5A4-9B2D6B815EFB}" destId="{FCAD9544-E555-4CA8-B25D-01C18FB07C9C}" srcOrd="0" destOrd="0" presId="urn:microsoft.com/office/officeart/2005/8/layout/cycle3"/>
    <dgm:cxn modelId="{E819EE79-860D-4A1A-A215-CDF52C5EDEE3}" srcId="{B4BB6252-6E9B-4B14-8E3C-BD46272F3809}" destId="{38135264-B299-4463-82CC-869F2C173DBB}" srcOrd="3" destOrd="0" parTransId="{250E671E-D1DA-4AB5-8D1A-2DCE23864E06}" sibTransId="{BAD4AB9E-275E-4FC7-A6E3-681B9BB8EAE9}"/>
    <dgm:cxn modelId="{4ED662D8-CCB0-455B-97AB-D70E9F1F7F51}" type="presOf" srcId="{ADB5A65B-1D0F-43D4-9EC8-95975152D9BA}" destId="{8D0B4F57-0787-4D9B-BE69-5FF768E9025B}" srcOrd="0" destOrd="0" presId="urn:microsoft.com/office/officeart/2005/8/layout/cycle3"/>
    <dgm:cxn modelId="{1532EAF8-4E9A-445D-A6B4-3D53AED630BA}" srcId="{B4BB6252-6E9B-4B14-8E3C-BD46272F3809}" destId="{992FEC2B-78EF-4341-B221-C15B5DA16F7B}" srcOrd="1" destOrd="0" parTransId="{D9782AE0-A948-42BD-854B-FF732A0341D8}" sibTransId="{944770E7-6751-4834-B32A-37F83EAB22DA}"/>
    <dgm:cxn modelId="{536E168F-6650-421A-803A-81876B1AE463}" type="presOf" srcId="{992FEC2B-78EF-4341-B221-C15B5DA16F7B}" destId="{F8A398B0-81C3-4ED4-A434-CEE1E49C27EA}" srcOrd="0" destOrd="0" presId="urn:microsoft.com/office/officeart/2005/8/layout/cycle3"/>
    <dgm:cxn modelId="{C9B5113D-1F04-4429-98A0-AE1E82602CE9}" type="presOf" srcId="{38135264-B299-4463-82CC-869F2C173DBB}" destId="{FB564DDF-3C92-441A-8AA5-0703A39EA7AC}" srcOrd="0" destOrd="0" presId="urn:microsoft.com/office/officeart/2005/8/layout/cycle3"/>
    <dgm:cxn modelId="{B676559D-D891-48BD-99FF-CA674EA2E9BB}" type="presOf" srcId="{B4BB6252-6E9B-4B14-8E3C-BD46272F3809}" destId="{1C1B9C60-7F1F-4269-8B72-1F5619E86843}" srcOrd="0" destOrd="0" presId="urn:microsoft.com/office/officeart/2005/8/layout/cycle3"/>
    <dgm:cxn modelId="{65A3C4CE-E9DA-4441-8A8D-61EF0BE20A5F}" srcId="{B4BB6252-6E9B-4B14-8E3C-BD46272F3809}" destId="{AA4726EB-69D7-4826-8650-024C6993E87F}" srcOrd="2" destOrd="0" parTransId="{F1759E66-BAE9-4FD3-92A5-F2DDE1D31927}" sibTransId="{26240926-B4AC-43F7-95D0-461E64FD370E}"/>
    <dgm:cxn modelId="{C0D20C2A-184C-4467-A6AD-B20AB51CD705}" type="presOf" srcId="{0B12C951-76FA-4093-9591-4FB4E1982C06}" destId="{5525791F-6049-4909-ACF8-C05240A0CD8C}" srcOrd="0" destOrd="0" presId="urn:microsoft.com/office/officeart/2005/8/layout/cycle3"/>
    <dgm:cxn modelId="{D93937EA-03CA-4FB2-85BC-3C7300E71924}" type="presParOf" srcId="{1C1B9C60-7F1F-4269-8B72-1F5619E86843}" destId="{BA9360D9-0236-4E6F-8B70-85030E527167}" srcOrd="0" destOrd="0" presId="urn:microsoft.com/office/officeart/2005/8/layout/cycle3"/>
    <dgm:cxn modelId="{ECAF79C2-6F48-4105-BB81-A379561560E8}" type="presParOf" srcId="{BA9360D9-0236-4E6F-8B70-85030E527167}" destId="{8D0B4F57-0787-4D9B-BE69-5FF768E9025B}" srcOrd="0" destOrd="0" presId="urn:microsoft.com/office/officeart/2005/8/layout/cycle3"/>
    <dgm:cxn modelId="{8A366651-06A8-4316-AA36-8217B679ACC3}" type="presParOf" srcId="{BA9360D9-0236-4E6F-8B70-85030E527167}" destId="{FCAD9544-E555-4CA8-B25D-01C18FB07C9C}" srcOrd="1" destOrd="0" presId="urn:microsoft.com/office/officeart/2005/8/layout/cycle3"/>
    <dgm:cxn modelId="{30C7FB25-A5F2-4E71-9EBD-FF60B5312FC7}" type="presParOf" srcId="{BA9360D9-0236-4E6F-8B70-85030E527167}" destId="{F8A398B0-81C3-4ED4-A434-CEE1E49C27EA}" srcOrd="2" destOrd="0" presId="urn:microsoft.com/office/officeart/2005/8/layout/cycle3"/>
    <dgm:cxn modelId="{97198522-9CC1-4E6B-9AB2-955DE9D07629}" type="presParOf" srcId="{BA9360D9-0236-4E6F-8B70-85030E527167}" destId="{CFB43EE8-1DCA-4254-9213-8B57674AF6EF}" srcOrd="3" destOrd="0" presId="urn:microsoft.com/office/officeart/2005/8/layout/cycle3"/>
    <dgm:cxn modelId="{6A2172A6-5B79-4A5C-A5A9-10924C0CE8FD}" type="presParOf" srcId="{BA9360D9-0236-4E6F-8B70-85030E527167}" destId="{FB564DDF-3C92-441A-8AA5-0703A39EA7AC}" srcOrd="4" destOrd="0" presId="urn:microsoft.com/office/officeart/2005/8/layout/cycle3"/>
    <dgm:cxn modelId="{3D314149-A0D4-4D51-81F5-583478658A30}" type="presParOf" srcId="{BA9360D9-0236-4E6F-8B70-85030E527167}" destId="{8908EBD9-50E9-4127-B5CD-37EACEF187DC}" srcOrd="5" destOrd="0" presId="urn:microsoft.com/office/officeart/2005/8/layout/cycle3"/>
    <dgm:cxn modelId="{01FED2E4-3075-4A39-9BD6-64762505EFFA}" type="presParOf" srcId="{BA9360D9-0236-4E6F-8B70-85030E527167}" destId="{5525791F-6049-4909-ACF8-C05240A0CD8C}" srcOrd="6" destOrd="0" presId="urn:microsoft.com/office/officeart/2005/8/layout/cycle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735C821-8DBA-40B0-82D1-F0007BBC4A62}" type="doc">
      <dgm:prSet loTypeId="urn:microsoft.com/office/officeart/2005/8/layout/list1" loCatId="list" qsTypeId="urn:microsoft.com/office/officeart/2005/8/quickstyle/3d2" qsCatId="3D" csTypeId="urn:microsoft.com/office/officeart/2005/8/colors/accent6_3" csCatId="accent6" phldr="1"/>
      <dgm:spPr/>
      <dgm:t>
        <a:bodyPr/>
        <a:lstStyle/>
        <a:p>
          <a:endParaRPr lang="zh-CN" altLang="en-US"/>
        </a:p>
      </dgm:t>
    </dgm:pt>
    <dgm:pt modelId="{4DD6F331-74FB-4971-B4D7-5B70C1C1CF94}">
      <dgm:prSet phldrT="[文本]"/>
      <dgm:spPr/>
      <dgm:t>
        <a:bodyPr/>
        <a:lstStyle/>
        <a:p>
          <a:r>
            <a:rPr lang="zh-CN" altLang="en-US" dirty="0" smtClean="0"/>
            <a:t>技术标准</a:t>
          </a:r>
          <a:endParaRPr lang="zh-CN" altLang="en-US" dirty="0"/>
        </a:p>
      </dgm:t>
    </dgm:pt>
    <dgm:pt modelId="{982FA8E9-C106-4735-ABF7-E895B6E27A40}" type="parTrans" cxnId="{E470A20A-FC7A-4DBA-AED0-A48C30BD4274}">
      <dgm:prSet/>
      <dgm:spPr/>
      <dgm:t>
        <a:bodyPr/>
        <a:lstStyle/>
        <a:p>
          <a:endParaRPr lang="zh-CN" altLang="en-US"/>
        </a:p>
      </dgm:t>
    </dgm:pt>
    <dgm:pt modelId="{1E07FACA-8859-448E-B599-905D12DB40CD}" type="sibTrans" cxnId="{E470A20A-FC7A-4DBA-AED0-A48C30BD4274}">
      <dgm:prSet/>
      <dgm:spPr/>
      <dgm:t>
        <a:bodyPr/>
        <a:lstStyle/>
        <a:p>
          <a:endParaRPr lang="zh-CN" altLang="en-US"/>
        </a:p>
      </dgm:t>
    </dgm:pt>
    <dgm:pt modelId="{021BE2A0-A009-45EB-8B0F-239C55E660A0}">
      <dgm:prSet phldrT="[文本]"/>
      <dgm:spPr/>
      <dgm:t>
        <a:bodyPr/>
        <a:lstStyle/>
        <a:p>
          <a:r>
            <a:rPr lang="zh-CN" altLang="en-US" dirty="0" smtClean="0"/>
            <a:t>管理标准</a:t>
          </a:r>
          <a:endParaRPr lang="zh-CN" altLang="en-US" dirty="0"/>
        </a:p>
      </dgm:t>
    </dgm:pt>
    <dgm:pt modelId="{3FB4686B-89EF-42ED-A0CA-2FE403B769CA}" type="parTrans" cxnId="{1CB6D8B4-25C6-4194-A9B3-7285559C6418}">
      <dgm:prSet/>
      <dgm:spPr/>
      <dgm:t>
        <a:bodyPr/>
        <a:lstStyle/>
        <a:p>
          <a:endParaRPr lang="zh-CN" altLang="en-US"/>
        </a:p>
      </dgm:t>
    </dgm:pt>
    <dgm:pt modelId="{A715A44E-0EF0-49E3-99B0-4E8AF58F0F87}" type="sibTrans" cxnId="{1CB6D8B4-25C6-4194-A9B3-7285559C6418}">
      <dgm:prSet/>
      <dgm:spPr/>
      <dgm:t>
        <a:bodyPr/>
        <a:lstStyle/>
        <a:p>
          <a:endParaRPr lang="zh-CN" altLang="en-US"/>
        </a:p>
      </dgm:t>
    </dgm:pt>
    <dgm:pt modelId="{A648F729-D70E-4C78-BCB3-D6690214C7B5}">
      <dgm:prSet phldrT="[文本]"/>
      <dgm:spPr/>
      <dgm:t>
        <a:bodyPr/>
        <a:lstStyle/>
        <a:p>
          <a:r>
            <a:rPr lang="zh-CN" altLang="en-US" dirty="0" smtClean="0"/>
            <a:t>工作标准</a:t>
          </a:r>
          <a:endParaRPr lang="zh-CN" altLang="en-US" dirty="0"/>
        </a:p>
      </dgm:t>
    </dgm:pt>
    <dgm:pt modelId="{0A802B51-E802-4949-84F8-9D9B3873A423}" type="parTrans" cxnId="{10DFD258-DD42-4276-AB74-30DB4356EAFF}">
      <dgm:prSet/>
      <dgm:spPr/>
      <dgm:t>
        <a:bodyPr/>
        <a:lstStyle/>
        <a:p>
          <a:endParaRPr lang="zh-CN" altLang="en-US"/>
        </a:p>
      </dgm:t>
    </dgm:pt>
    <dgm:pt modelId="{06B7FC91-4AF7-4566-8254-E0F4BC10EC1C}" type="sibTrans" cxnId="{10DFD258-DD42-4276-AB74-30DB4356EAFF}">
      <dgm:prSet/>
      <dgm:spPr/>
      <dgm:t>
        <a:bodyPr/>
        <a:lstStyle/>
        <a:p>
          <a:endParaRPr lang="zh-CN" altLang="en-US"/>
        </a:p>
      </dgm:t>
    </dgm:pt>
    <dgm:pt modelId="{F1215D8E-5D75-4CDB-80EB-13FE7C26122D}" type="pres">
      <dgm:prSet presAssocID="{B735C821-8DBA-40B0-82D1-F0007BBC4A62}" presName="linear" presStyleCnt="0">
        <dgm:presLayoutVars>
          <dgm:dir/>
          <dgm:animLvl val="lvl"/>
          <dgm:resizeHandles val="exact"/>
        </dgm:presLayoutVars>
      </dgm:prSet>
      <dgm:spPr/>
      <dgm:t>
        <a:bodyPr/>
        <a:lstStyle/>
        <a:p>
          <a:endParaRPr lang="zh-CN" altLang="en-US"/>
        </a:p>
      </dgm:t>
    </dgm:pt>
    <dgm:pt modelId="{27CED570-0A22-410C-A83C-B7C936448EB1}" type="pres">
      <dgm:prSet presAssocID="{4DD6F331-74FB-4971-B4D7-5B70C1C1CF94}" presName="parentLin" presStyleCnt="0"/>
      <dgm:spPr/>
    </dgm:pt>
    <dgm:pt modelId="{E03772D0-135D-4897-B0AE-1CABF3445AF2}" type="pres">
      <dgm:prSet presAssocID="{4DD6F331-74FB-4971-B4D7-5B70C1C1CF94}" presName="parentLeftMargin" presStyleLbl="node1" presStyleIdx="0" presStyleCnt="3"/>
      <dgm:spPr/>
      <dgm:t>
        <a:bodyPr/>
        <a:lstStyle/>
        <a:p>
          <a:endParaRPr lang="zh-CN" altLang="en-US"/>
        </a:p>
      </dgm:t>
    </dgm:pt>
    <dgm:pt modelId="{2232C5B7-34ED-44CB-92DC-13A7699C3AAA}" type="pres">
      <dgm:prSet presAssocID="{4DD6F331-74FB-4971-B4D7-5B70C1C1CF94}" presName="parentText" presStyleLbl="node1" presStyleIdx="0" presStyleCnt="3">
        <dgm:presLayoutVars>
          <dgm:chMax val="0"/>
          <dgm:bulletEnabled val="1"/>
        </dgm:presLayoutVars>
      </dgm:prSet>
      <dgm:spPr/>
      <dgm:t>
        <a:bodyPr/>
        <a:lstStyle/>
        <a:p>
          <a:endParaRPr lang="zh-CN" altLang="en-US"/>
        </a:p>
      </dgm:t>
    </dgm:pt>
    <dgm:pt modelId="{1670CE53-2A51-4423-BB2F-DFA31437A9A0}" type="pres">
      <dgm:prSet presAssocID="{4DD6F331-74FB-4971-B4D7-5B70C1C1CF94}" presName="negativeSpace" presStyleCnt="0"/>
      <dgm:spPr/>
    </dgm:pt>
    <dgm:pt modelId="{C8315D4C-9574-488E-8D59-57403B3A8ACC}" type="pres">
      <dgm:prSet presAssocID="{4DD6F331-74FB-4971-B4D7-5B70C1C1CF94}" presName="childText" presStyleLbl="conFgAcc1" presStyleIdx="0" presStyleCnt="3">
        <dgm:presLayoutVars>
          <dgm:bulletEnabled val="1"/>
        </dgm:presLayoutVars>
      </dgm:prSet>
      <dgm:spPr/>
    </dgm:pt>
    <dgm:pt modelId="{EB62235C-5ECB-4F9A-A079-143EC183FA91}" type="pres">
      <dgm:prSet presAssocID="{1E07FACA-8859-448E-B599-905D12DB40CD}" presName="spaceBetweenRectangles" presStyleCnt="0"/>
      <dgm:spPr/>
    </dgm:pt>
    <dgm:pt modelId="{352FFAA7-D7ED-4D1B-80B2-86AC0F9D06A4}" type="pres">
      <dgm:prSet presAssocID="{021BE2A0-A009-45EB-8B0F-239C55E660A0}" presName="parentLin" presStyleCnt="0"/>
      <dgm:spPr/>
    </dgm:pt>
    <dgm:pt modelId="{CB422EBA-3249-46B2-8BBC-F40CD1DC04FF}" type="pres">
      <dgm:prSet presAssocID="{021BE2A0-A009-45EB-8B0F-239C55E660A0}" presName="parentLeftMargin" presStyleLbl="node1" presStyleIdx="0" presStyleCnt="3"/>
      <dgm:spPr/>
      <dgm:t>
        <a:bodyPr/>
        <a:lstStyle/>
        <a:p>
          <a:endParaRPr lang="zh-CN" altLang="en-US"/>
        </a:p>
      </dgm:t>
    </dgm:pt>
    <dgm:pt modelId="{8421DAD1-06E4-4A98-A84A-BA447BA73DC4}" type="pres">
      <dgm:prSet presAssocID="{021BE2A0-A009-45EB-8B0F-239C55E660A0}" presName="parentText" presStyleLbl="node1" presStyleIdx="1" presStyleCnt="3">
        <dgm:presLayoutVars>
          <dgm:chMax val="0"/>
          <dgm:bulletEnabled val="1"/>
        </dgm:presLayoutVars>
      </dgm:prSet>
      <dgm:spPr/>
      <dgm:t>
        <a:bodyPr/>
        <a:lstStyle/>
        <a:p>
          <a:endParaRPr lang="zh-CN" altLang="en-US"/>
        </a:p>
      </dgm:t>
    </dgm:pt>
    <dgm:pt modelId="{D5606BD9-91C2-4680-8A6A-766399118D02}" type="pres">
      <dgm:prSet presAssocID="{021BE2A0-A009-45EB-8B0F-239C55E660A0}" presName="negativeSpace" presStyleCnt="0"/>
      <dgm:spPr/>
    </dgm:pt>
    <dgm:pt modelId="{F50780C4-6C0C-458A-B518-02E3E0833E7B}" type="pres">
      <dgm:prSet presAssocID="{021BE2A0-A009-45EB-8B0F-239C55E660A0}" presName="childText" presStyleLbl="conFgAcc1" presStyleIdx="1" presStyleCnt="3">
        <dgm:presLayoutVars>
          <dgm:bulletEnabled val="1"/>
        </dgm:presLayoutVars>
      </dgm:prSet>
      <dgm:spPr/>
    </dgm:pt>
    <dgm:pt modelId="{D08FD156-D1A9-4FDC-81AF-789152C7DB09}" type="pres">
      <dgm:prSet presAssocID="{A715A44E-0EF0-49E3-99B0-4E8AF58F0F87}" presName="spaceBetweenRectangles" presStyleCnt="0"/>
      <dgm:spPr/>
    </dgm:pt>
    <dgm:pt modelId="{1C05D976-55FA-4924-A489-0E6EF11F7FE4}" type="pres">
      <dgm:prSet presAssocID="{A648F729-D70E-4C78-BCB3-D6690214C7B5}" presName="parentLin" presStyleCnt="0"/>
      <dgm:spPr/>
    </dgm:pt>
    <dgm:pt modelId="{DE614951-9202-4510-9E41-52C500EB5085}" type="pres">
      <dgm:prSet presAssocID="{A648F729-D70E-4C78-BCB3-D6690214C7B5}" presName="parentLeftMargin" presStyleLbl="node1" presStyleIdx="1" presStyleCnt="3"/>
      <dgm:spPr/>
      <dgm:t>
        <a:bodyPr/>
        <a:lstStyle/>
        <a:p>
          <a:endParaRPr lang="zh-CN" altLang="en-US"/>
        </a:p>
      </dgm:t>
    </dgm:pt>
    <dgm:pt modelId="{2365E351-C996-46BD-A923-1088EEC8FA6B}" type="pres">
      <dgm:prSet presAssocID="{A648F729-D70E-4C78-BCB3-D6690214C7B5}" presName="parentText" presStyleLbl="node1" presStyleIdx="2" presStyleCnt="3">
        <dgm:presLayoutVars>
          <dgm:chMax val="0"/>
          <dgm:bulletEnabled val="1"/>
        </dgm:presLayoutVars>
      </dgm:prSet>
      <dgm:spPr/>
      <dgm:t>
        <a:bodyPr/>
        <a:lstStyle/>
        <a:p>
          <a:endParaRPr lang="zh-CN" altLang="en-US"/>
        </a:p>
      </dgm:t>
    </dgm:pt>
    <dgm:pt modelId="{65A06EEE-F388-46B3-9B59-03EDC74E55F2}" type="pres">
      <dgm:prSet presAssocID="{A648F729-D70E-4C78-BCB3-D6690214C7B5}" presName="negativeSpace" presStyleCnt="0"/>
      <dgm:spPr/>
    </dgm:pt>
    <dgm:pt modelId="{1F3AA08B-0F36-4C5A-9DA8-855C29AB5B55}" type="pres">
      <dgm:prSet presAssocID="{A648F729-D70E-4C78-BCB3-D6690214C7B5}" presName="childText" presStyleLbl="conFgAcc1" presStyleIdx="2" presStyleCnt="3">
        <dgm:presLayoutVars>
          <dgm:bulletEnabled val="1"/>
        </dgm:presLayoutVars>
      </dgm:prSet>
      <dgm:spPr/>
    </dgm:pt>
  </dgm:ptLst>
  <dgm:cxnLst>
    <dgm:cxn modelId="{1B951DF6-8C2C-4A59-A62A-D3BD6E478E43}" type="presOf" srcId="{4DD6F331-74FB-4971-B4D7-5B70C1C1CF94}" destId="{E03772D0-135D-4897-B0AE-1CABF3445AF2}" srcOrd="0" destOrd="0" presId="urn:microsoft.com/office/officeart/2005/8/layout/list1"/>
    <dgm:cxn modelId="{9F1FBE35-30BB-4736-8840-1F0FD77CD957}" type="presOf" srcId="{A648F729-D70E-4C78-BCB3-D6690214C7B5}" destId="{DE614951-9202-4510-9E41-52C500EB5085}" srcOrd="0" destOrd="0" presId="urn:microsoft.com/office/officeart/2005/8/layout/list1"/>
    <dgm:cxn modelId="{77CF3CDC-44D6-4C4C-9976-727DC8C8E114}" type="presOf" srcId="{B735C821-8DBA-40B0-82D1-F0007BBC4A62}" destId="{F1215D8E-5D75-4CDB-80EB-13FE7C26122D}" srcOrd="0" destOrd="0" presId="urn:microsoft.com/office/officeart/2005/8/layout/list1"/>
    <dgm:cxn modelId="{D0606327-B56E-4FB8-B200-063CD8442FD2}" type="presOf" srcId="{021BE2A0-A009-45EB-8B0F-239C55E660A0}" destId="{CB422EBA-3249-46B2-8BBC-F40CD1DC04FF}" srcOrd="0" destOrd="0" presId="urn:microsoft.com/office/officeart/2005/8/layout/list1"/>
    <dgm:cxn modelId="{A6632EF6-C4D2-4520-8EC2-D77B8B50D7F7}" type="presOf" srcId="{A648F729-D70E-4C78-BCB3-D6690214C7B5}" destId="{2365E351-C996-46BD-A923-1088EEC8FA6B}" srcOrd="1" destOrd="0" presId="urn:microsoft.com/office/officeart/2005/8/layout/list1"/>
    <dgm:cxn modelId="{10DFD258-DD42-4276-AB74-30DB4356EAFF}" srcId="{B735C821-8DBA-40B0-82D1-F0007BBC4A62}" destId="{A648F729-D70E-4C78-BCB3-D6690214C7B5}" srcOrd="2" destOrd="0" parTransId="{0A802B51-E802-4949-84F8-9D9B3873A423}" sibTransId="{06B7FC91-4AF7-4566-8254-E0F4BC10EC1C}"/>
    <dgm:cxn modelId="{14A775FC-058A-4CFA-964A-29776DC48C88}" type="presOf" srcId="{021BE2A0-A009-45EB-8B0F-239C55E660A0}" destId="{8421DAD1-06E4-4A98-A84A-BA447BA73DC4}" srcOrd="1" destOrd="0" presId="urn:microsoft.com/office/officeart/2005/8/layout/list1"/>
    <dgm:cxn modelId="{E470A20A-FC7A-4DBA-AED0-A48C30BD4274}" srcId="{B735C821-8DBA-40B0-82D1-F0007BBC4A62}" destId="{4DD6F331-74FB-4971-B4D7-5B70C1C1CF94}" srcOrd="0" destOrd="0" parTransId="{982FA8E9-C106-4735-ABF7-E895B6E27A40}" sibTransId="{1E07FACA-8859-448E-B599-905D12DB40CD}"/>
    <dgm:cxn modelId="{1CB6D8B4-25C6-4194-A9B3-7285559C6418}" srcId="{B735C821-8DBA-40B0-82D1-F0007BBC4A62}" destId="{021BE2A0-A009-45EB-8B0F-239C55E660A0}" srcOrd="1" destOrd="0" parTransId="{3FB4686B-89EF-42ED-A0CA-2FE403B769CA}" sibTransId="{A715A44E-0EF0-49E3-99B0-4E8AF58F0F87}"/>
    <dgm:cxn modelId="{CF7CDFDA-4897-473A-8BD7-E4D77D42A5DD}" type="presOf" srcId="{4DD6F331-74FB-4971-B4D7-5B70C1C1CF94}" destId="{2232C5B7-34ED-44CB-92DC-13A7699C3AAA}" srcOrd="1" destOrd="0" presId="urn:microsoft.com/office/officeart/2005/8/layout/list1"/>
    <dgm:cxn modelId="{F965FD21-E8AF-46DD-974F-DEB28DDCEBC0}" type="presParOf" srcId="{F1215D8E-5D75-4CDB-80EB-13FE7C26122D}" destId="{27CED570-0A22-410C-A83C-B7C936448EB1}" srcOrd="0" destOrd="0" presId="urn:microsoft.com/office/officeart/2005/8/layout/list1"/>
    <dgm:cxn modelId="{A71F6F5F-2B81-449F-B62C-F0C294089B5C}" type="presParOf" srcId="{27CED570-0A22-410C-A83C-B7C936448EB1}" destId="{E03772D0-135D-4897-B0AE-1CABF3445AF2}" srcOrd="0" destOrd="0" presId="urn:microsoft.com/office/officeart/2005/8/layout/list1"/>
    <dgm:cxn modelId="{F86965D0-C086-4CF6-B3E6-9ADBB9615E8C}" type="presParOf" srcId="{27CED570-0A22-410C-A83C-B7C936448EB1}" destId="{2232C5B7-34ED-44CB-92DC-13A7699C3AAA}" srcOrd="1" destOrd="0" presId="urn:microsoft.com/office/officeart/2005/8/layout/list1"/>
    <dgm:cxn modelId="{54C2B9BB-C83A-48AE-8873-06AD0E2CD52A}" type="presParOf" srcId="{F1215D8E-5D75-4CDB-80EB-13FE7C26122D}" destId="{1670CE53-2A51-4423-BB2F-DFA31437A9A0}" srcOrd="1" destOrd="0" presId="urn:microsoft.com/office/officeart/2005/8/layout/list1"/>
    <dgm:cxn modelId="{5EE46CDE-C92A-466F-87CD-7A2B8D6F636F}" type="presParOf" srcId="{F1215D8E-5D75-4CDB-80EB-13FE7C26122D}" destId="{C8315D4C-9574-488E-8D59-57403B3A8ACC}" srcOrd="2" destOrd="0" presId="urn:microsoft.com/office/officeart/2005/8/layout/list1"/>
    <dgm:cxn modelId="{1206ECB6-945A-4E3D-8960-3C3798B31222}" type="presParOf" srcId="{F1215D8E-5D75-4CDB-80EB-13FE7C26122D}" destId="{EB62235C-5ECB-4F9A-A079-143EC183FA91}" srcOrd="3" destOrd="0" presId="urn:microsoft.com/office/officeart/2005/8/layout/list1"/>
    <dgm:cxn modelId="{55366820-5C00-4256-8B51-C2BF4AF9E3C2}" type="presParOf" srcId="{F1215D8E-5D75-4CDB-80EB-13FE7C26122D}" destId="{352FFAA7-D7ED-4D1B-80B2-86AC0F9D06A4}" srcOrd="4" destOrd="0" presId="urn:microsoft.com/office/officeart/2005/8/layout/list1"/>
    <dgm:cxn modelId="{B7B71EB5-820F-4A0D-88EC-35F5D8E3461C}" type="presParOf" srcId="{352FFAA7-D7ED-4D1B-80B2-86AC0F9D06A4}" destId="{CB422EBA-3249-46B2-8BBC-F40CD1DC04FF}" srcOrd="0" destOrd="0" presId="urn:microsoft.com/office/officeart/2005/8/layout/list1"/>
    <dgm:cxn modelId="{FD82985D-FE58-449C-93F1-0129FE07C3EC}" type="presParOf" srcId="{352FFAA7-D7ED-4D1B-80B2-86AC0F9D06A4}" destId="{8421DAD1-06E4-4A98-A84A-BA447BA73DC4}" srcOrd="1" destOrd="0" presId="urn:microsoft.com/office/officeart/2005/8/layout/list1"/>
    <dgm:cxn modelId="{EA1567DF-B9E0-42D2-8C18-CC58772A5E18}" type="presParOf" srcId="{F1215D8E-5D75-4CDB-80EB-13FE7C26122D}" destId="{D5606BD9-91C2-4680-8A6A-766399118D02}" srcOrd="5" destOrd="0" presId="urn:microsoft.com/office/officeart/2005/8/layout/list1"/>
    <dgm:cxn modelId="{FEE357D3-9796-4B94-B737-A263D8B8E1EA}" type="presParOf" srcId="{F1215D8E-5D75-4CDB-80EB-13FE7C26122D}" destId="{F50780C4-6C0C-458A-B518-02E3E0833E7B}" srcOrd="6" destOrd="0" presId="urn:microsoft.com/office/officeart/2005/8/layout/list1"/>
    <dgm:cxn modelId="{E281160E-09B2-404B-8D14-FFDC5D3E2D63}" type="presParOf" srcId="{F1215D8E-5D75-4CDB-80EB-13FE7C26122D}" destId="{D08FD156-D1A9-4FDC-81AF-789152C7DB09}" srcOrd="7" destOrd="0" presId="urn:microsoft.com/office/officeart/2005/8/layout/list1"/>
    <dgm:cxn modelId="{54F7481D-FCEA-4F94-A1A8-2F8D1254BBEC}" type="presParOf" srcId="{F1215D8E-5D75-4CDB-80EB-13FE7C26122D}" destId="{1C05D976-55FA-4924-A489-0E6EF11F7FE4}" srcOrd="8" destOrd="0" presId="urn:microsoft.com/office/officeart/2005/8/layout/list1"/>
    <dgm:cxn modelId="{D03E4231-167F-49EB-935D-2F1637B0699C}" type="presParOf" srcId="{1C05D976-55FA-4924-A489-0E6EF11F7FE4}" destId="{DE614951-9202-4510-9E41-52C500EB5085}" srcOrd="0" destOrd="0" presId="urn:microsoft.com/office/officeart/2005/8/layout/list1"/>
    <dgm:cxn modelId="{FF2A3B95-6279-4B12-815B-8420C94AB8E7}" type="presParOf" srcId="{1C05D976-55FA-4924-A489-0E6EF11F7FE4}" destId="{2365E351-C996-46BD-A923-1088EEC8FA6B}" srcOrd="1" destOrd="0" presId="urn:microsoft.com/office/officeart/2005/8/layout/list1"/>
    <dgm:cxn modelId="{91605628-0A07-4CC2-A94E-F2364CB38167}" type="presParOf" srcId="{F1215D8E-5D75-4CDB-80EB-13FE7C26122D}" destId="{65A06EEE-F388-46B3-9B59-03EDC74E55F2}" srcOrd="9" destOrd="0" presId="urn:microsoft.com/office/officeart/2005/8/layout/list1"/>
    <dgm:cxn modelId="{14BCB79A-3631-4CB6-A647-FC3E8EFECCB4}" type="presParOf" srcId="{F1215D8E-5D75-4CDB-80EB-13FE7C26122D}" destId="{1F3AA08B-0F36-4C5A-9DA8-855C29AB5B55}"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C367080-0ABB-47C5-AC96-5A23D31B0F06}" type="doc">
      <dgm:prSet loTypeId="urn:microsoft.com/office/officeart/2005/8/layout/hProcess9" loCatId="process" qsTypeId="urn:microsoft.com/office/officeart/2005/8/quickstyle/simple1" qsCatId="simple" csTypeId="urn:microsoft.com/office/officeart/2005/8/colors/colorful2" csCatId="colorful" phldr="1"/>
      <dgm:spPr/>
    </dgm:pt>
    <dgm:pt modelId="{EBEDE539-5D98-4F55-89F3-6F98E92828D8}">
      <dgm:prSet phldrT="[文本]"/>
      <dgm:spPr/>
      <dgm:t>
        <a:bodyPr/>
        <a:lstStyle/>
        <a:p>
          <a:r>
            <a:rPr lang="zh-CN" altLang="en-US" dirty="0" smtClean="0"/>
            <a:t>强制性标准</a:t>
          </a:r>
          <a:endParaRPr lang="zh-CN" altLang="en-US" dirty="0"/>
        </a:p>
      </dgm:t>
    </dgm:pt>
    <dgm:pt modelId="{8E9A645F-398A-4673-A085-22B973506386}" type="parTrans" cxnId="{8DBBB5DF-E5C8-4345-817A-43341B5C2531}">
      <dgm:prSet/>
      <dgm:spPr/>
      <dgm:t>
        <a:bodyPr/>
        <a:lstStyle/>
        <a:p>
          <a:endParaRPr lang="zh-CN" altLang="en-US"/>
        </a:p>
      </dgm:t>
    </dgm:pt>
    <dgm:pt modelId="{B4FFCCFE-75ED-40E6-B5CA-7210A455908D}" type="sibTrans" cxnId="{8DBBB5DF-E5C8-4345-817A-43341B5C2531}">
      <dgm:prSet/>
      <dgm:spPr/>
      <dgm:t>
        <a:bodyPr/>
        <a:lstStyle/>
        <a:p>
          <a:endParaRPr lang="zh-CN" altLang="en-US"/>
        </a:p>
      </dgm:t>
    </dgm:pt>
    <dgm:pt modelId="{CB0FE49F-F5B1-4509-8FE9-1282C7332FD9}">
      <dgm:prSet phldrT="[文本]"/>
      <dgm:spPr/>
      <dgm:t>
        <a:bodyPr/>
        <a:lstStyle/>
        <a:p>
          <a:r>
            <a:rPr lang="zh-CN" altLang="en-US" dirty="0" smtClean="0"/>
            <a:t>推荐性标准</a:t>
          </a:r>
          <a:endParaRPr lang="zh-CN" altLang="en-US" dirty="0"/>
        </a:p>
      </dgm:t>
    </dgm:pt>
    <dgm:pt modelId="{8A61AF26-48B1-40AF-98C0-038373D7F8C6}" type="parTrans" cxnId="{D01F17C2-4C43-4EA6-92B4-14C9FB8CBB41}">
      <dgm:prSet/>
      <dgm:spPr/>
      <dgm:t>
        <a:bodyPr/>
        <a:lstStyle/>
        <a:p>
          <a:endParaRPr lang="zh-CN" altLang="en-US"/>
        </a:p>
      </dgm:t>
    </dgm:pt>
    <dgm:pt modelId="{AF6797F0-05B6-48B7-8927-075B58A982B0}" type="sibTrans" cxnId="{D01F17C2-4C43-4EA6-92B4-14C9FB8CBB41}">
      <dgm:prSet/>
      <dgm:spPr/>
      <dgm:t>
        <a:bodyPr/>
        <a:lstStyle/>
        <a:p>
          <a:endParaRPr lang="zh-CN" altLang="en-US"/>
        </a:p>
      </dgm:t>
    </dgm:pt>
    <dgm:pt modelId="{7C790513-352B-47E6-835C-F3729BEB6544}">
      <dgm:prSet phldrT="[文本]"/>
      <dgm:spPr>
        <a:solidFill>
          <a:srgbClr val="FFC000"/>
        </a:solidFill>
      </dgm:spPr>
      <dgm:t>
        <a:bodyPr/>
        <a:lstStyle/>
        <a:p>
          <a:r>
            <a:rPr lang="zh-CN" altLang="en-US" dirty="0" smtClean="0"/>
            <a:t>指导性技术文件</a:t>
          </a:r>
          <a:endParaRPr lang="zh-CN" altLang="en-US" dirty="0"/>
        </a:p>
      </dgm:t>
    </dgm:pt>
    <dgm:pt modelId="{D86FB238-1376-4B07-915E-2855675BB1AD}" type="parTrans" cxnId="{CABF0449-ADC2-44AA-B6BE-94408493577A}">
      <dgm:prSet/>
      <dgm:spPr/>
      <dgm:t>
        <a:bodyPr/>
        <a:lstStyle/>
        <a:p>
          <a:endParaRPr lang="zh-CN" altLang="en-US"/>
        </a:p>
      </dgm:t>
    </dgm:pt>
    <dgm:pt modelId="{015DF578-B93E-46DA-9716-7F98C581FF54}" type="sibTrans" cxnId="{CABF0449-ADC2-44AA-B6BE-94408493577A}">
      <dgm:prSet/>
      <dgm:spPr/>
      <dgm:t>
        <a:bodyPr/>
        <a:lstStyle/>
        <a:p>
          <a:endParaRPr lang="zh-CN" altLang="en-US"/>
        </a:p>
      </dgm:t>
    </dgm:pt>
    <dgm:pt modelId="{EECBA148-C3A0-47B6-B14A-F6ADB07FA213}" type="pres">
      <dgm:prSet presAssocID="{7C367080-0ABB-47C5-AC96-5A23D31B0F06}" presName="CompostProcess" presStyleCnt="0">
        <dgm:presLayoutVars>
          <dgm:dir/>
          <dgm:resizeHandles val="exact"/>
        </dgm:presLayoutVars>
      </dgm:prSet>
      <dgm:spPr/>
    </dgm:pt>
    <dgm:pt modelId="{5837C512-BBED-46B6-A767-543C7E02C17E}" type="pres">
      <dgm:prSet presAssocID="{7C367080-0ABB-47C5-AC96-5A23D31B0F06}" presName="arrow" presStyleLbl="bgShp" presStyleIdx="0" presStyleCnt="1"/>
      <dgm:spPr/>
    </dgm:pt>
    <dgm:pt modelId="{D2DCF982-DC53-4E8D-80C9-97F90D72C213}" type="pres">
      <dgm:prSet presAssocID="{7C367080-0ABB-47C5-AC96-5A23D31B0F06}" presName="linearProcess" presStyleCnt="0"/>
      <dgm:spPr/>
    </dgm:pt>
    <dgm:pt modelId="{124E5BF7-A9AC-4BF3-A0CC-F151AA68450C}" type="pres">
      <dgm:prSet presAssocID="{EBEDE539-5D98-4F55-89F3-6F98E92828D8}" presName="textNode" presStyleLbl="node1" presStyleIdx="0" presStyleCnt="3">
        <dgm:presLayoutVars>
          <dgm:bulletEnabled val="1"/>
        </dgm:presLayoutVars>
      </dgm:prSet>
      <dgm:spPr/>
      <dgm:t>
        <a:bodyPr/>
        <a:lstStyle/>
        <a:p>
          <a:endParaRPr lang="zh-CN" altLang="en-US"/>
        </a:p>
      </dgm:t>
    </dgm:pt>
    <dgm:pt modelId="{39E04F02-5E1B-4381-A829-4A350A8910B2}" type="pres">
      <dgm:prSet presAssocID="{B4FFCCFE-75ED-40E6-B5CA-7210A455908D}" presName="sibTrans" presStyleCnt="0"/>
      <dgm:spPr/>
    </dgm:pt>
    <dgm:pt modelId="{A6443BDC-0E8B-4938-9B85-39F949955680}" type="pres">
      <dgm:prSet presAssocID="{CB0FE49F-F5B1-4509-8FE9-1282C7332FD9}" presName="textNode" presStyleLbl="node1" presStyleIdx="1" presStyleCnt="3">
        <dgm:presLayoutVars>
          <dgm:bulletEnabled val="1"/>
        </dgm:presLayoutVars>
      </dgm:prSet>
      <dgm:spPr/>
      <dgm:t>
        <a:bodyPr/>
        <a:lstStyle/>
        <a:p>
          <a:endParaRPr lang="zh-CN" altLang="en-US"/>
        </a:p>
      </dgm:t>
    </dgm:pt>
    <dgm:pt modelId="{0AF7DCE3-10DA-4B28-99A8-8C18CA54AC84}" type="pres">
      <dgm:prSet presAssocID="{AF6797F0-05B6-48B7-8927-075B58A982B0}" presName="sibTrans" presStyleCnt="0"/>
      <dgm:spPr/>
    </dgm:pt>
    <dgm:pt modelId="{C579CE40-2CD5-4955-9EC2-CD792235D287}" type="pres">
      <dgm:prSet presAssocID="{7C790513-352B-47E6-835C-F3729BEB6544}" presName="textNode" presStyleLbl="node1" presStyleIdx="2" presStyleCnt="3">
        <dgm:presLayoutVars>
          <dgm:bulletEnabled val="1"/>
        </dgm:presLayoutVars>
      </dgm:prSet>
      <dgm:spPr/>
      <dgm:t>
        <a:bodyPr/>
        <a:lstStyle/>
        <a:p>
          <a:endParaRPr lang="zh-CN" altLang="en-US"/>
        </a:p>
      </dgm:t>
    </dgm:pt>
  </dgm:ptLst>
  <dgm:cxnLst>
    <dgm:cxn modelId="{8DBBB5DF-E5C8-4345-817A-43341B5C2531}" srcId="{7C367080-0ABB-47C5-AC96-5A23D31B0F06}" destId="{EBEDE539-5D98-4F55-89F3-6F98E92828D8}" srcOrd="0" destOrd="0" parTransId="{8E9A645F-398A-4673-A085-22B973506386}" sibTransId="{B4FFCCFE-75ED-40E6-B5CA-7210A455908D}"/>
    <dgm:cxn modelId="{8FC3FE12-EBA7-4A49-A41A-A6C0B2AEDE99}" type="presOf" srcId="{CB0FE49F-F5B1-4509-8FE9-1282C7332FD9}" destId="{A6443BDC-0E8B-4938-9B85-39F949955680}" srcOrd="0" destOrd="0" presId="urn:microsoft.com/office/officeart/2005/8/layout/hProcess9"/>
    <dgm:cxn modelId="{5A217149-4EA8-43B0-91E4-F3FB45B67E2F}" type="presOf" srcId="{7C790513-352B-47E6-835C-F3729BEB6544}" destId="{C579CE40-2CD5-4955-9EC2-CD792235D287}" srcOrd="0" destOrd="0" presId="urn:microsoft.com/office/officeart/2005/8/layout/hProcess9"/>
    <dgm:cxn modelId="{F67D4D28-C5C4-4CF5-A51C-22DB6D6D0DC3}" type="presOf" srcId="{EBEDE539-5D98-4F55-89F3-6F98E92828D8}" destId="{124E5BF7-A9AC-4BF3-A0CC-F151AA68450C}" srcOrd="0" destOrd="0" presId="urn:microsoft.com/office/officeart/2005/8/layout/hProcess9"/>
    <dgm:cxn modelId="{CABF0449-ADC2-44AA-B6BE-94408493577A}" srcId="{7C367080-0ABB-47C5-AC96-5A23D31B0F06}" destId="{7C790513-352B-47E6-835C-F3729BEB6544}" srcOrd="2" destOrd="0" parTransId="{D86FB238-1376-4B07-915E-2855675BB1AD}" sibTransId="{015DF578-B93E-46DA-9716-7F98C581FF54}"/>
    <dgm:cxn modelId="{D01F17C2-4C43-4EA6-92B4-14C9FB8CBB41}" srcId="{7C367080-0ABB-47C5-AC96-5A23D31B0F06}" destId="{CB0FE49F-F5B1-4509-8FE9-1282C7332FD9}" srcOrd="1" destOrd="0" parTransId="{8A61AF26-48B1-40AF-98C0-038373D7F8C6}" sibTransId="{AF6797F0-05B6-48B7-8927-075B58A982B0}"/>
    <dgm:cxn modelId="{0F4E5C86-04AD-43AE-AF12-5BE48EEE4A83}" type="presOf" srcId="{7C367080-0ABB-47C5-AC96-5A23D31B0F06}" destId="{EECBA148-C3A0-47B6-B14A-F6ADB07FA213}" srcOrd="0" destOrd="0" presId="urn:microsoft.com/office/officeart/2005/8/layout/hProcess9"/>
    <dgm:cxn modelId="{E883C8B6-E1D8-4BB7-9D93-73BAEF94F345}" type="presParOf" srcId="{EECBA148-C3A0-47B6-B14A-F6ADB07FA213}" destId="{5837C512-BBED-46B6-A767-543C7E02C17E}" srcOrd="0" destOrd="0" presId="urn:microsoft.com/office/officeart/2005/8/layout/hProcess9"/>
    <dgm:cxn modelId="{9AC2C945-0434-425B-9430-7CCA4576337E}" type="presParOf" srcId="{EECBA148-C3A0-47B6-B14A-F6ADB07FA213}" destId="{D2DCF982-DC53-4E8D-80C9-97F90D72C213}" srcOrd="1" destOrd="0" presId="urn:microsoft.com/office/officeart/2005/8/layout/hProcess9"/>
    <dgm:cxn modelId="{96559C3F-545A-40CD-B2B3-74BE1C24ECE5}" type="presParOf" srcId="{D2DCF982-DC53-4E8D-80C9-97F90D72C213}" destId="{124E5BF7-A9AC-4BF3-A0CC-F151AA68450C}" srcOrd="0" destOrd="0" presId="urn:microsoft.com/office/officeart/2005/8/layout/hProcess9"/>
    <dgm:cxn modelId="{2390F053-31C0-43F8-8223-1B569209A5FE}" type="presParOf" srcId="{D2DCF982-DC53-4E8D-80C9-97F90D72C213}" destId="{39E04F02-5E1B-4381-A829-4A350A8910B2}" srcOrd="1" destOrd="0" presId="urn:microsoft.com/office/officeart/2005/8/layout/hProcess9"/>
    <dgm:cxn modelId="{44300014-5D49-4BD9-BC9D-08FCD2F8290A}" type="presParOf" srcId="{D2DCF982-DC53-4E8D-80C9-97F90D72C213}" destId="{A6443BDC-0E8B-4938-9B85-39F949955680}" srcOrd="2" destOrd="0" presId="urn:microsoft.com/office/officeart/2005/8/layout/hProcess9"/>
    <dgm:cxn modelId="{5C4DA78A-1CF9-40D8-B316-764A40BF7EB5}" type="presParOf" srcId="{D2DCF982-DC53-4E8D-80C9-97F90D72C213}" destId="{0AF7DCE3-10DA-4B28-99A8-8C18CA54AC84}" srcOrd="3" destOrd="0" presId="urn:microsoft.com/office/officeart/2005/8/layout/hProcess9"/>
    <dgm:cxn modelId="{A190F4AC-58E5-46DB-8A41-0C7ED19E4FA2}" type="presParOf" srcId="{D2DCF982-DC53-4E8D-80C9-97F90D72C213}" destId="{C579CE40-2CD5-4955-9EC2-CD792235D287}" srcOrd="4"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F9FE77B-A566-47B3-B7C0-01B4EDE48876}" type="doc">
      <dgm:prSet loTypeId="urn:microsoft.com/office/officeart/2005/8/layout/orgChart1" loCatId="hierarchy" qsTypeId="urn:microsoft.com/office/officeart/2005/8/quickstyle/3d2" qsCatId="3D" csTypeId="urn:microsoft.com/office/officeart/2005/8/colors/accent2_3" csCatId="accent2" phldr="1"/>
      <dgm:spPr/>
      <dgm:t>
        <a:bodyPr/>
        <a:lstStyle/>
        <a:p>
          <a:endParaRPr lang="zh-CN" altLang="en-US"/>
        </a:p>
      </dgm:t>
    </dgm:pt>
    <dgm:pt modelId="{5A76185B-5669-4191-925A-E3ACFFDB5DDB}">
      <dgm:prSet phldrT="[文本]" custT="1"/>
      <dgm:spPr/>
      <dgm:t>
        <a:bodyPr/>
        <a:lstStyle/>
        <a:p>
          <a:r>
            <a:rPr lang="zh-CN" altLang="en-US" sz="1800" dirty="0" smtClean="0">
              <a:latin typeface="隶书" pitchFamily="49" charset="-122"/>
              <a:ea typeface="隶书" pitchFamily="49" charset="-122"/>
            </a:rPr>
            <a:t>规范性要素</a:t>
          </a:r>
          <a:endParaRPr lang="zh-CN" altLang="en-US" sz="1800" dirty="0">
            <a:latin typeface="隶书" pitchFamily="49" charset="-122"/>
            <a:ea typeface="隶书" pitchFamily="49" charset="-122"/>
          </a:endParaRPr>
        </a:p>
      </dgm:t>
    </dgm:pt>
    <dgm:pt modelId="{79F261AF-818E-47DD-8249-51DDC9776515}" type="parTrans" cxnId="{990824F9-2E53-4907-BFDB-B2C30988B5D5}">
      <dgm:prSet/>
      <dgm:spPr/>
      <dgm:t>
        <a:bodyPr/>
        <a:lstStyle/>
        <a:p>
          <a:endParaRPr lang="zh-CN" altLang="en-US" sz="1800">
            <a:latin typeface="隶书" pitchFamily="49" charset="-122"/>
            <a:ea typeface="隶书" pitchFamily="49" charset="-122"/>
          </a:endParaRPr>
        </a:p>
      </dgm:t>
    </dgm:pt>
    <dgm:pt modelId="{CB7D4FC9-4869-40A7-8E4D-4AF495579A7D}" type="sibTrans" cxnId="{990824F9-2E53-4907-BFDB-B2C30988B5D5}">
      <dgm:prSet/>
      <dgm:spPr/>
      <dgm:t>
        <a:bodyPr/>
        <a:lstStyle/>
        <a:p>
          <a:endParaRPr lang="zh-CN" altLang="en-US" sz="1800">
            <a:latin typeface="隶书" pitchFamily="49" charset="-122"/>
            <a:ea typeface="隶书" pitchFamily="49" charset="-122"/>
          </a:endParaRPr>
        </a:p>
      </dgm:t>
    </dgm:pt>
    <dgm:pt modelId="{412C694B-4A1F-47AC-969D-EC720E1AE43E}">
      <dgm:prSet phldrT="[文本]" custT="1"/>
      <dgm:spPr/>
      <dgm:t>
        <a:bodyPr/>
        <a:lstStyle/>
        <a:p>
          <a:r>
            <a:rPr lang="zh-CN" altLang="en-US" sz="1800" dirty="0" smtClean="0">
              <a:latin typeface="隶书" pitchFamily="49" charset="-122"/>
              <a:ea typeface="隶书" pitchFamily="49" charset="-122"/>
            </a:rPr>
            <a:t>规范性一般要素</a:t>
          </a:r>
          <a:endParaRPr lang="zh-CN" altLang="en-US" sz="1800" dirty="0">
            <a:latin typeface="隶书" pitchFamily="49" charset="-122"/>
            <a:ea typeface="隶书" pitchFamily="49" charset="-122"/>
          </a:endParaRPr>
        </a:p>
      </dgm:t>
    </dgm:pt>
    <dgm:pt modelId="{0C31D47B-FFDA-42A8-9B4E-CB161BAD0866}" type="parTrans" cxnId="{6B1F0F39-D7B0-4603-828A-AFF041AE93CA}">
      <dgm:prSet/>
      <dgm:spPr/>
      <dgm:t>
        <a:bodyPr/>
        <a:lstStyle/>
        <a:p>
          <a:endParaRPr lang="zh-CN" altLang="en-US" sz="1800">
            <a:latin typeface="隶书" pitchFamily="49" charset="-122"/>
            <a:ea typeface="隶书" pitchFamily="49" charset="-122"/>
          </a:endParaRPr>
        </a:p>
      </dgm:t>
    </dgm:pt>
    <dgm:pt modelId="{CF50793E-AD4E-4FDD-B29C-52054225DD59}" type="sibTrans" cxnId="{6B1F0F39-D7B0-4603-828A-AFF041AE93CA}">
      <dgm:prSet/>
      <dgm:spPr/>
      <dgm:t>
        <a:bodyPr/>
        <a:lstStyle/>
        <a:p>
          <a:endParaRPr lang="zh-CN" altLang="en-US" sz="1800">
            <a:latin typeface="隶书" pitchFamily="49" charset="-122"/>
            <a:ea typeface="隶书" pitchFamily="49" charset="-122"/>
          </a:endParaRPr>
        </a:p>
      </dgm:t>
    </dgm:pt>
    <dgm:pt modelId="{44BE0FFE-66E1-4297-8763-F1980D5BF492}">
      <dgm:prSet phldrT="[文本]" custT="1"/>
      <dgm:spPr/>
      <dgm:t>
        <a:bodyPr/>
        <a:lstStyle/>
        <a:p>
          <a:r>
            <a:rPr lang="zh-CN" altLang="en-US" sz="1800" dirty="0" smtClean="0">
              <a:latin typeface="隶书" pitchFamily="49" charset="-122"/>
              <a:ea typeface="隶书" pitchFamily="49" charset="-122"/>
            </a:rPr>
            <a:t>名称</a:t>
          </a:r>
          <a:endParaRPr lang="zh-CN" altLang="en-US" sz="1800" dirty="0">
            <a:latin typeface="隶书" pitchFamily="49" charset="-122"/>
            <a:ea typeface="隶书" pitchFamily="49" charset="-122"/>
          </a:endParaRPr>
        </a:p>
      </dgm:t>
    </dgm:pt>
    <dgm:pt modelId="{1B4F3BA1-6BBB-4AAA-9F9B-6C26AD534D18}" type="parTrans" cxnId="{DFA07494-4719-4A72-AC22-C12D70FB9B9F}">
      <dgm:prSet/>
      <dgm:spPr/>
      <dgm:t>
        <a:bodyPr/>
        <a:lstStyle/>
        <a:p>
          <a:endParaRPr lang="zh-CN" altLang="en-US" sz="1800">
            <a:latin typeface="隶书" pitchFamily="49" charset="-122"/>
            <a:ea typeface="隶书" pitchFamily="49" charset="-122"/>
          </a:endParaRPr>
        </a:p>
      </dgm:t>
    </dgm:pt>
    <dgm:pt modelId="{D4FB1BE3-DB0C-4378-8258-1F51CF74934F}" type="sibTrans" cxnId="{DFA07494-4719-4A72-AC22-C12D70FB9B9F}">
      <dgm:prSet/>
      <dgm:spPr/>
      <dgm:t>
        <a:bodyPr/>
        <a:lstStyle/>
        <a:p>
          <a:endParaRPr lang="zh-CN" altLang="en-US" sz="1800">
            <a:latin typeface="隶书" pitchFamily="49" charset="-122"/>
            <a:ea typeface="隶书" pitchFamily="49" charset="-122"/>
          </a:endParaRPr>
        </a:p>
      </dgm:t>
    </dgm:pt>
    <dgm:pt modelId="{E852593D-6905-4C89-B52F-B876B18A0D6A}">
      <dgm:prSet phldrT="[文本]" custT="1"/>
      <dgm:spPr/>
      <dgm:t>
        <a:bodyPr/>
        <a:lstStyle/>
        <a:p>
          <a:r>
            <a:rPr lang="zh-CN" altLang="en-US" sz="1800" dirty="0" smtClean="0">
              <a:latin typeface="隶书" pitchFamily="49" charset="-122"/>
              <a:ea typeface="隶书" pitchFamily="49" charset="-122"/>
            </a:rPr>
            <a:t>范围</a:t>
          </a:r>
          <a:endParaRPr lang="zh-CN" altLang="en-US" sz="1800" dirty="0">
            <a:latin typeface="隶书" pitchFamily="49" charset="-122"/>
            <a:ea typeface="隶书" pitchFamily="49" charset="-122"/>
          </a:endParaRPr>
        </a:p>
      </dgm:t>
    </dgm:pt>
    <dgm:pt modelId="{2DD4EE47-0520-4A4D-90DA-ACEA05DB5A6B}" type="parTrans" cxnId="{C737D5BF-2431-41A8-8C78-B4FEA62365B6}">
      <dgm:prSet/>
      <dgm:spPr/>
      <dgm:t>
        <a:bodyPr/>
        <a:lstStyle/>
        <a:p>
          <a:endParaRPr lang="zh-CN" altLang="en-US" sz="1800">
            <a:latin typeface="隶书" pitchFamily="49" charset="-122"/>
            <a:ea typeface="隶书" pitchFamily="49" charset="-122"/>
          </a:endParaRPr>
        </a:p>
      </dgm:t>
    </dgm:pt>
    <dgm:pt modelId="{A1D8907B-2743-4A91-B348-8B7796249904}" type="sibTrans" cxnId="{C737D5BF-2431-41A8-8C78-B4FEA62365B6}">
      <dgm:prSet/>
      <dgm:spPr/>
      <dgm:t>
        <a:bodyPr/>
        <a:lstStyle/>
        <a:p>
          <a:endParaRPr lang="zh-CN" altLang="en-US" sz="1800">
            <a:latin typeface="隶书" pitchFamily="49" charset="-122"/>
            <a:ea typeface="隶书" pitchFamily="49" charset="-122"/>
          </a:endParaRPr>
        </a:p>
      </dgm:t>
    </dgm:pt>
    <dgm:pt modelId="{B06636DC-912D-4C41-BB9A-8629B526A68F}">
      <dgm:prSet phldrT="[文本]" custT="1"/>
      <dgm:spPr/>
      <dgm:t>
        <a:bodyPr/>
        <a:lstStyle/>
        <a:p>
          <a:r>
            <a:rPr lang="zh-CN" altLang="en-US" sz="1800" dirty="0" smtClean="0">
              <a:latin typeface="隶书" pitchFamily="49" charset="-122"/>
              <a:ea typeface="隶书" pitchFamily="49" charset="-122"/>
            </a:rPr>
            <a:t>规范性技术要素</a:t>
          </a:r>
          <a:endParaRPr lang="zh-CN" altLang="en-US" sz="1800" dirty="0">
            <a:latin typeface="隶书" pitchFamily="49" charset="-122"/>
            <a:ea typeface="隶书" pitchFamily="49" charset="-122"/>
          </a:endParaRPr>
        </a:p>
      </dgm:t>
    </dgm:pt>
    <dgm:pt modelId="{5FFBB562-0564-4C9D-AD44-E1B70A3EC880}" type="parTrans" cxnId="{0E2EC80F-DF20-4430-8B66-2A61AFF76A12}">
      <dgm:prSet/>
      <dgm:spPr/>
      <dgm:t>
        <a:bodyPr/>
        <a:lstStyle/>
        <a:p>
          <a:endParaRPr lang="zh-CN" altLang="en-US" sz="1800">
            <a:latin typeface="隶书" pitchFamily="49" charset="-122"/>
            <a:ea typeface="隶书" pitchFamily="49" charset="-122"/>
          </a:endParaRPr>
        </a:p>
      </dgm:t>
    </dgm:pt>
    <dgm:pt modelId="{8F63B585-6472-44C1-A66E-F7BFA725D1E8}" type="sibTrans" cxnId="{0E2EC80F-DF20-4430-8B66-2A61AFF76A12}">
      <dgm:prSet/>
      <dgm:spPr/>
      <dgm:t>
        <a:bodyPr/>
        <a:lstStyle/>
        <a:p>
          <a:endParaRPr lang="zh-CN" altLang="en-US" sz="1800">
            <a:latin typeface="隶书" pitchFamily="49" charset="-122"/>
            <a:ea typeface="隶书" pitchFamily="49" charset="-122"/>
          </a:endParaRPr>
        </a:p>
      </dgm:t>
    </dgm:pt>
    <dgm:pt modelId="{FA3ACFD1-67E7-4437-835F-87AF6CC6A72D}">
      <dgm:prSet phldrT="[文本]" custT="1"/>
      <dgm:spPr/>
      <dgm:t>
        <a:bodyPr/>
        <a:lstStyle/>
        <a:p>
          <a:r>
            <a:rPr lang="zh-CN" altLang="en-US" sz="1800" dirty="0" smtClean="0">
              <a:latin typeface="隶书" pitchFamily="49" charset="-122"/>
              <a:ea typeface="隶书" pitchFamily="49" charset="-122"/>
            </a:rPr>
            <a:t>术语和定义</a:t>
          </a:r>
          <a:endParaRPr lang="zh-CN" altLang="en-US" sz="1800" dirty="0">
            <a:latin typeface="隶书" pitchFamily="49" charset="-122"/>
            <a:ea typeface="隶书" pitchFamily="49" charset="-122"/>
          </a:endParaRPr>
        </a:p>
      </dgm:t>
    </dgm:pt>
    <dgm:pt modelId="{75D73D8C-6220-49E2-8A7F-A51C9C1968F0}" type="parTrans" cxnId="{3E0851F7-9C7C-4EC5-AE16-4DB25892D3CB}">
      <dgm:prSet/>
      <dgm:spPr/>
      <dgm:t>
        <a:bodyPr/>
        <a:lstStyle/>
        <a:p>
          <a:endParaRPr lang="zh-CN" altLang="en-US" sz="1800">
            <a:latin typeface="隶书" pitchFamily="49" charset="-122"/>
            <a:ea typeface="隶书" pitchFamily="49" charset="-122"/>
          </a:endParaRPr>
        </a:p>
      </dgm:t>
    </dgm:pt>
    <dgm:pt modelId="{15AADFF8-AE8C-4215-8444-4E158395797C}" type="sibTrans" cxnId="{3E0851F7-9C7C-4EC5-AE16-4DB25892D3CB}">
      <dgm:prSet/>
      <dgm:spPr/>
      <dgm:t>
        <a:bodyPr/>
        <a:lstStyle/>
        <a:p>
          <a:endParaRPr lang="zh-CN" altLang="en-US" sz="1800">
            <a:latin typeface="隶书" pitchFamily="49" charset="-122"/>
            <a:ea typeface="隶书" pitchFamily="49" charset="-122"/>
          </a:endParaRPr>
        </a:p>
      </dgm:t>
    </dgm:pt>
    <dgm:pt modelId="{D1254C89-8A49-4564-98F4-02E3AE2A4D5E}">
      <dgm:prSet phldrT="[文本]" custT="1"/>
      <dgm:spPr/>
      <dgm:t>
        <a:bodyPr/>
        <a:lstStyle/>
        <a:p>
          <a:r>
            <a:rPr lang="zh-CN" altLang="en-US" sz="1800" dirty="0" smtClean="0">
              <a:latin typeface="隶书" pitchFamily="49" charset="-122"/>
              <a:ea typeface="隶书" pitchFamily="49" charset="-122"/>
            </a:rPr>
            <a:t>规范性引用文件</a:t>
          </a:r>
          <a:endParaRPr lang="zh-CN" altLang="en-US" sz="1800" dirty="0">
            <a:latin typeface="隶书" pitchFamily="49" charset="-122"/>
            <a:ea typeface="隶书" pitchFamily="49" charset="-122"/>
          </a:endParaRPr>
        </a:p>
      </dgm:t>
    </dgm:pt>
    <dgm:pt modelId="{35E24125-2D88-431B-A03B-2BF3CAA9B193}" type="parTrans" cxnId="{644457C9-A3F7-4F4B-A9C2-AC59725E28E8}">
      <dgm:prSet/>
      <dgm:spPr/>
      <dgm:t>
        <a:bodyPr/>
        <a:lstStyle/>
        <a:p>
          <a:endParaRPr lang="zh-CN" altLang="en-US" sz="1800">
            <a:latin typeface="隶书" pitchFamily="49" charset="-122"/>
            <a:ea typeface="隶书" pitchFamily="49" charset="-122"/>
          </a:endParaRPr>
        </a:p>
      </dgm:t>
    </dgm:pt>
    <dgm:pt modelId="{D27ECEB5-CCD4-4AE5-A934-163C4BDE16D2}" type="sibTrans" cxnId="{644457C9-A3F7-4F4B-A9C2-AC59725E28E8}">
      <dgm:prSet/>
      <dgm:spPr/>
      <dgm:t>
        <a:bodyPr/>
        <a:lstStyle/>
        <a:p>
          <a:endParaRPr lang="zh-CN" altLang="en-US" sz="1800">
            <a:latin typeface="隶书" pitchFamily="49" charset="-122"/>
            <a:ea typeface="隶书" pitchFamily="49" charset="-122"/>
          </a:endParaRPr>
        </a:p>
      </dgm:t>
    </dgm:pt>
    <dgm:pt modelId="{E79B58E0-0B39-4182-B2C2-0730E7BDD4C7}">
      <dgm:prSet phldrT="[文本]" custT="1"/>
      <dgm:spPr/>
      <dgm:t>
        <a:bodyPr/>
        <a:lstStyle/>
        <a:p>
          <a:r>
            <a:rPr lang="zh-CN" altLang="en-US" sz="1800" dirty="0" smtClean="0">
              <a:latin typeface="隶书" pitchFamily="49" charset="-122"/>
              <a:ea typeface="隶书" pitchFamily="49" charset="-122"/>
            </a:rPr>
            <a:t>要求</a:t>
          </a:r>
          <a:endParaRPr lang="zh-CN" altLang="en-US" sz="1800" dirty="0">
            <a:latin typeface="隶书" pitchFamily="49" charset="-122"/>
            <a:ea typeface="隶书" pitchFamily="49" charset="-122"/>
          </a:endParaRPr>
        </a:p>
      </dgm:t>
    </dgm:pt>
    <dgm:pt modelId="{49A6237E-4551-4F71-8DC3-BF3AD0A43362}" type="parTrans" cxnId="{A57BE656-A76C-4549-AAA7-D59F306B9614}">
      <dgm:prSet/>
      <dgm:spPr/>
      <dgm:t>
        <a:bodyPr/>
        <a:lstStyle/>
        <a:p>
          <a:endParaRPr lang="zh-CN" altLang="en-US" sz="1800">
            <a:latin typeface="隶书" pitchFamily="49" charset="-122"/>
            <a:ea typeface="隶书" pitchFamily="49" charset="-122"/>
          </a:endParaRPr>
        </a:p>
      </dgm:t>
    </dgm:pt>
    <dgm:pt modelId="{9176DF62-E9CD-4BE8-A422-05EE1C640AB1}" type="sibTrans" cxnId="{A57BE656-A76C-4549-AAA7-D59F306B9614}">
      <dgm:prSet/>
      <dgm:spPr/>
      <dgm:t>
        <a:bodyPr/>
        <a:lstStyle/>
        <a:p>
          <a:endParaRPr lang="zh-CN" altLang="en-US" sz="1800">
            <a:latin typeface="隶书" pitchFamily="49" charset="-122"/>
            <a:ea typeface="隶书" pitchFamily="49" charset="-122"/>
          </a:endParaRPr>
        </a:p>
      </dgm:t>
    </dgm:pt>
    <dgm:pt modelId="{E65A5267-E9EF-4BB3-85BE-99464D9FA4D9}">
      <dgm:prSet phldrT="[文本]" custT="1"/>
      <dgm:spPr/>
      <dgm:t>
        <a:bodyPr/>
        <a:lstStyle/>
        <a:p>
          <a:r>
            <a:rPr lang="en-US" altLang="zh-CN" sz="1800" dirty="0" smtClean="0">
              <a:latin typeface="隶书" pitchFamily="49" charset="-122"/>
              <a:ea typeface="隶书" pitchFamily="49" charset="-122"/>
            </a:rPr>
            <a:t>……</a:t>
          </a:r>
          <a:endParaRPr lang="zh-CN" altLang="en-US" sz="1800" dirty="0">
            <a:latin typeface="隶书" pitchFamily="49" charset="-122"/>
            <a:ea typeface="隶书" pitchFamily="49" charset="-122"/>
          </a:endParaRPr>
        </a:p>
      </dgm:t>
    </dgm:pt>
    <dgm:pt modelId="{EAE6E1CE-BBD7-4DC8-AF24-A6DF8988BF0D}" type="parTrans" cxnId="{15A8C17D-2742-41BD-AB50-3C69BE21D75A}">
      <dgm:prSet/>
      <dgm:spPr/>
      <dgm:t>
        <a:bodyPr/>
        <a:lstStyle/>
        <a:p>
          <a:endParaRPr lang="zh-CN" altLang="en-US" sz="1800">
            <a:latin typeface="隶书" pitchFamily="49" charset="-122"/>
            <a:ea typeface="隶书" pitchFamily="49" charset="-122"/>
          </a:endParaRPr>
        </a:p>
      </dgm:t>
    </dgm:pt>
    <dgm:pt modelId="{B404CEF4-7AAD-467D-986D-A612369BAF0A}" type="sibTrans" cxnId="{15A8C17D-2742-41BD-AB50-3C69BE21D75A}">
      <dgm:prSet/>
      <dgm:spPr/>
      <dgm:t>
        <a:bodyPr/>
        <a:lstStyle/>
        <a:p>
          <a:endParaRPr lang="zh-CN" altLang="en-US" sz="1800">
            <a:latin typeface="隶书" pitchFamily="49" charset="-122"/>
            <a:ea typeface="隶书" pitchFamily="49" charset="-122"/>
          </a:endParaRPr>
        </a:p>
      </dgm:t>
    </dgm:pt>
    <dgm:pt modelId="{27E57144-4BEF-44EE-8AF4-91A109A7516B}">
      <dgm:prSet phldrT="[文本]" custT="1"/>
      <dgm:spPr/>
      <dgm:t>
        <a:bodyPr/>
        <a:lstStyle/>
        <a:p>
          <a:r>
            <a:rPr lang="zh-CN" altLang="en-US" sz="1800" dirty="0" smtClean="0">
              <a:latin typeface="隶书" pitchFamily="49" charset="-122"/>
              <a:ea typeface="隶书" pitchFamily="49" charset="-122"/>
            </a:rPr>
            <a:t>规范性附录</a:t>
          </a:r>
          <a:endParaRPr lang="zh-CN" altLang="en-US" sz="1800" dirty="0">
            <a:latin typeface="隶书" pitchFamily="49" charset="-122"/>
            <a:ea typeface="隶书" pitchFamily="49" charset="-122"/>
          </a:endParaRPr>
        </a:p>
      </dgm:t>
    </dgm:pt>
    <dgm:pt modelId="{42B68440-6930-4EA0-A250-C1A816913403}" type="parTrans" cxnId="{6371CD71-50FC-4B1D-A289-B7A14E67BE30}">
      <dgm:prSet/>
      <dgm:spPr/>
      <dgm:t>
        <a:bodyPr/>
        <a:lstStyle/>
        <a:p>
          <a:endParaRPr lang="zh-CN" altLang="en-US" sz="1800">
            <a:latin typeface="隶书" pitchFamily="49" charset="-122"/>
            <a:ea typeface="隶书" pitchFamily="49" charset="-122"/>
          </a:endParaRPr>
        </a:p>
      </dgm:t>
    </dgm:pt>
    <dgm:pt modelId="{9A6D5220-9F44-4683-B5B4-68CD7EC703EF}" type="sibTrans" cxnId="{6371CD71-50FC-4B1D-A289-B7A14E67BE30}">
      <dgm:prSet/>
      <dgm:spPr/>
      <dgm:t>
        <a:bodyPr/>
        <a:lstStyle/>
        <a:p>
          <a:endParaRPr lang="zh-CN" altLang="en-US" sz="1800">
            <a:latin typeface="隶书" pitchFamily="49" charset="-122"/>
            <a:ea typeface="隶书" pitchFamily="49" charset="-122"/>
          </a:endParaRPr>
        </a:p>
      </dgm:t>
    </dgm:pt>
    <dgm:pt modelId="{48A58E02-3625-467C-AB47-2993804F1743}" type="pres">
      <dgm:prSet presAssocID="{9F9FE77B-A566-47B3-B7C0-01B4EDE48876}" presName="hierChild1" presStyleCnt="0">
        <dgm:presLayoutVars>
          <dgm:orgChart val="1"/>
          <dgm:chPref val="1"/>
          <dgm:dir/>
          <dgm:animOne val="branch"/>
          <dgm:animLvl val="lvl"/>
          <dgm:resizeHandles/>
        </dgm:presLayoutVars>
      </dgm:prSet>
      <dgm:spPr/>
      <dgm:t>
        <a:bodyPr/>
        <a:lstStyle/>
        <a:p>
          <a:endParaRPr lang="zh-CN" altLang="en-US"/>
        </a:p>
      </dgm:t>
    </dgm:pt>
    <dgm:pt modelId="{68CB532A-5EBC-4ADB-A0C3-85D32D35CFE6}" type="pres">
      <dgm:prSet presAssocID="{5A76185B-5669-4191-925A-E3ACFFDB5DDB}" presName="hierRoot1" presStyleCnt="0">
        <dgm:presLayoutVars>
          <dgm:hierBranch val="init"/>
        </dgm:presLayoutVars>
      </dgm:prSet>
      <dgm:spPr/>
    </dgm:pt>
    <dgm:pt modelId="{23EE7CC6-4961-49F8-A54D-208D1EAA62E8}" type="pres">
      <dgm:prSet presAssocID="{5A76185B-5669-4191-925A-E3ACFFDB5DDB}" presName="rootComposite1" presStyleCnt="0"/>
      <dgm:spPr/>
    </dgm:pt>
    <dgm:pt modelId="{5BDE81FA-17E4-4E8C-AE04-9121CAB034E7}" type="pres">
      <dgm:prSet presAssocID="{5A76185B-5669-4191-925A-E3ACFFDB5DDB}" presName="rootText1" presStyleLbl="node0" presStyleIdx="0" presStyleCnt="1">
        <dgm:presLayoutVars>
          <dgm:chPref val="3"/>
        </dgm:presLayoutVars>
      </dgm:prSet>
      <dgm:spPr/>
      <dgm:t>
        <a:bodyPr/>
        <a:lstStyle/>
        <a:p>
          <a:endParaRPr lang="zh-CN" altLang="en-US"/>
        </a:p>
      </dgm:t>
    </dgm:pt>
    <dgm:pt modelId="{24CD5184-3AC8-4B59-8454-813ABF23E1EF}" type="pres">
      <dgm:prSet presAssocID="{5A76185B-5669-4191-925A-E3ACFFDB5DDB}" presName="rootConnector1" presStyleLbl="node1" presStyleIdx="0" presStyleCnt="0"/>
      <dgm:spPr/>
      <dgm:t>
        <a:bodyPr/>
        <a:lstStyle/>
        <a:p>
          <a:endParaRPr lang="zh-CN" altLang="en-US"/>
        </a:p>
      </dgm:t>
    </dgm:pt>
    <dgm:pt modelId="{AFF4CFF8-F7F9-48B8-80A4-AB4B9EB3366C}" type="pres">
      <dgm:prSet presAssocID="{5A76185B-5669-4191-925A-E3ACFFDB5DDB}" presName="hierChild2" presStyleCnt="0"/>
      <dgm:spPr/>
    </dgm:pt>
    <dgm:pt modelId="{92153474-7AA8-49AC-8F6D-9A4E9694D763}" type="pres">
      <dgm:prSet presAssocID="{0C31D47B-FFDA-42A8-9B4E-CB161BAD0866}" presName="Name37" presStyleLbl="parChTrans1D2" presStyleIdx="0" presStyleCnt="2"/>
      <dgm:spPr/>
      <dgm:t>
        <a:bodyPr/>
        <a:lstStyle/>
        <a:p>
          <a:endParaRPr lang="zh-CN" altLang="en-US"/>
        </a:p>
      </dgm:t>
    </dgm:pt>
    <dgm:pt modelId="{E23DF6BB-8C6D-41D1-A149-FC751AC82BEB}" type="pres">
      <dgm:prSet presAssocID="{412C694B-4A1F-47AC-969D-EC720E1AE43E}" presName="hierRoot2" presStyleCnt="0">
        <dgm:presLayoutVars>
          <dgm:hierBranch val="init"/>
        </dgm:presLayoutVars>
      </dgm:prSet>
      <dgm:spPr/>
    </dgm:pt>
    <dgm:pt modelId="{B0036D2F-EAAB-4AD2-9B3A-9DBE4A1AA0EA}" type="pres">
      <dgm:prSet presAssocID="{412C694B-4A1F-47AC-969D-EC720E1AE43E}" presName="rootComposite" presStyleCnt="0"/>
      <dgm:spPr/>
    </dgm:pt>
    <dgm:pt modelId="{E7B1D1DF-635D-4C7F-80B3-85215F4E79D5}" type="pres">
      <dgm:prSet presAssocID="{412C694B-4A1F-47AC-969D-EC720E1AE43E}" presName="rootText" presStyleLbl="node2" presStyleIdx="0" presStyleCnt="2" custLinFactNeighborX="-43380" custLinFactNeighborY="6035">
        <dgm:presLayoutVars>
          <dgm:chPref val="3"/>
        </dgm:presLayoutVars>
      </dgm:prSet>
      <dgm:spPr/>
      <dgm:t>
        <a:bodyPr/>
        <a:lstStyle/>
        <a:p>
          <a:endParaRPr lang="zh-CN" altLang="en-US"/>
        </a:p>
      </dgm:t>
    </dgm:pt>
    <dgm:pt modelId="{30452D07-EAE3-401E-A7E1-8147B13DAD00}" type="pres">
      <dgm:prSet presAssocID="{412C694B-4A1F-47AC-969D-EC720E1AE43E}" presName="rootConnector" presStyleLbl="node2" presStyleIdx="0" presStyleCnt="2"/>
      <dgm:spPr/>
      <dgm:t>
        <a:bodyPr/>
        <a:lstStyle/>
        <a:p>
          <a:endParaRPr lang="zh-CN" altLang="en-US"/>
        </a:p>
      </dgm:t>
    </dgm:pt>
    <dgm:pt modelId="{27EBDE79-5D9C-4EBF-BD46-00530146D79D}" type="pres">
      <dgm:prSet presAssocID="{412C694B-4A1F-47AC-969D-EC720E1AE43E}" presName="hierChild4" presStyleCnt="0"/>
      <dgm:spPr/>
    </dgm:pt>
    <dgm:pt modelId="{2FE600BE-CF86-494B-ABF4-B964D140388A}" type="pres">
      <dgm:prSet presAssocID="{1B4F3BA1-6BBB-4AAA-9F9B-6C26AD534D18}" presName="Name37" presStyleLbl="parChTrans1D3" presStyleIdx="0" presStyleCnt="7"/>
      <dgm:spPr/>
      <dgm:t>
        <a:bodyPr/>
        <a:lstStyle/>
        <a:p>
          <a:endParaRPr lang="zh-CN" altLang="en-US"/>
        </a:p>
      </dgm:t>
    </dgm:pt>
    <dgm:pt modelId="{554BC96B-A387-435F-BDD0-748382A95547}" type="pres">
      <dgm:prSet presAssocID="{44BE0FFE-66E1-4297-8763-F1980D5BF492}" presName="hierRoot2" presStyleCnt="0">
        <dgm:presLayoutVars>
          <dgm:hierBranch val="init"/>
        </dgm:presLayoutVars>
      </dgm:prSet>
      <dgm:spPr/>
    </dgm:pt>
    <dgm:pt modelId="{B1713472-743E-4085-9CDC-3BE06CF8B211}" type="pres">
      <dgm:prSet presAssocID="{44BE0FFE-66E1-4297-8763-F1980D5BF492}" presName="rootComposite" presStyleCnt="0"/>
      <dgm:spPr/>
    </dgm:pt>
    <dgm:pt modelId="{949EBF22-C8E7-4307-89F7-411995320C9F}" type="pres">
      <dgm:prSet presAssocID="{44BE0FFE-66E1-4297-8763-F1980D5BF492}" presName="rootText" presStyleLbl="node3" presStyleIdx="0" presStyleCnt="7" custLinFactNeighborX="-17186" custLinFactNeighborY="-7980">
        <dgm:presLayoutVars>
          <dgm:chPref val="3"/>
        </dgm:presLayoutVars>
      </dgm:prSet>
      <dgm:spPr/>
      <dgm:t>
        <a:bodyPr/>
        <a:lstStyle/>
        <a:p>
          <a:endParaRPr lang="zh-CN" altLang="en-US"/>
        </a:p>
      </dgm:t>
    </dgm:pt>
    <dgm:pt modelId="{D5EA8E76-4156-4207-8333-BB7C679CD233}" type="pres">
      <dgm:prSet presAssocID="{44BE0FFE-66E1-4297-8763-F1980D5BF492}" presName="rootConnector" presStyleLbl="node3" presStyleIdx="0" presStyleCnt="7"/>
      <dgm:spPr/>
      <dgm:t>
        <a:bodyPr/>
        <a:lstStyle/>
        <a:p>
          <a:endParaRPr lang="zh-CN" altLang="en-US"/>
        </a:p>
      </dgm:t>
    </dgm:pt>
    <dgm:pt modelId="{739AAE0E-8866-4957-BF77-EA135EA0C54B}" type="pres">
      <dgm:prSet presAssocID="{44BE0FFE-66E1-4297-8763-F1980D5BF492}" presName="hierChild4" presStyleCnt="0"/>
      <dgm:spPr/>
    </dgm:pt>
    <dgm:pt modelId="{ADF37EF7-B568-4470-91A4-20D8B483742E}" type="pres">
      <dgm:prSet presAssocID="{44BE0FFE-66E1-4297-8763-F1980D5BF492}" presName="hierChild5" presStyleCnt="0"/>
      <dgm:spPr/>
    </dgm:pt>
    <dgm:pt modelId="{F9C2A7E8-0C6C-4837-82DD-9061EB134900}" type="pres">
      <dgm:prSet presAssocID="{2DD4EE47-0520-4A4D-90DA-ACEA05DB5A6B}" presName="Name37" presStyleLbl="parChTrans1D3" presStyleIdx="1" presStyleCnt="7"/>
      <dgm:spPr/>
      <dgm:t>
        <a:bodyPr/>
        <a:lstStyle/>
        <a:p>
          <a:endParaRPr lang="zh-CN" altLang="en-US"/>
        </a:p>
      </dgm:t>
    </dgm:pt>
    <dgm:pt modelId="{1BF9AE2B-1BDA-43A2-BD1F-7A5157C51DEE}" type="pres">
      <dgm:prSet presAssocID="{E852593D-6905-4C89-B52F-B876B18A0D6A}" presName="hierRoot2" presStyleCnt="0">
        <dgm:presLayoutVars>
          <dgm:hierBranch val="init"/>
        </dgm:presLayoutVars>
      </dgm:prSet>
      <dgm:spPr/>
    </dgm:pt>
    <dgm:pt modelId="{D8AFF791-64C1-4382-AD22-909CE1843568}" type="pres">
      <dgm:prSet presAssocID="{E852593D-6905-4C89-B52F-B876B18A0D6A}" presName="rootComposite" presStyleCnt="0"/>
      <dgm:spPr/>
    </dgm:pt>
    <dgm:pt modelId="{3B7587D8-1DF0-4FA8-9873-EC11419CB5F1}" type="pres">
      <dgm:prSet presAssocID="{E852593D-6905-4C89-B52F-B876B18A0D6A}" presName="rootText" presStyleLbl="node3" presStyleIdx="1" presStyleCnt="7" custLinFactNeighborX="-17186" custLinFactNeighborY="3602">
        <dgm:presLayoutVars>
          <dgm:chPref val="3"/>
        </dgm:presLayoutVars>
      </dgm:prSet>
      <dgm:spPr/>
      <dgm:t>
        <a:bodyPr/>
        <a:lstStyle/>
        <a:p>
          <a:endParaRPr lang="zh-CN" altLang="en-US"/>
        </a:p>
      </dgm:t>
    </dgm:pt>
    <dgm:pt modelId="{0F6CEA3A-9872-4FE2-93F4-B52026F977D5}" type="pres">
      <dgm:prSet presAssocID="{E852593D-6905-4C89-B52F-B876B18A0D6A}" presName="rootConnector" presStyleLbl="node3" presStyleIdx="1" presStyleCnt="7"/>
      <dgm:spPr/>
      <dgm:t>
        <a:bodyPr/>
        <a:lstStyle/>
        <a:p>
          <a:endParaRPr lang="zh-CN" altLang="en-US"/>
        </a:p>
      </dgm:t>
    </dgm:pt>
    <dgm:pt modelId="{797D7C48-BD6E-4B74-9D4C-C34CEF69A24D}" type="pres">
      <dgm:prSet presAssocID="{E852593D-6905-4C89-B52F-B876B18A0D6A}" presName="hierChild4" presStyleCnt="0"/>
      <dgm:spPr/>
    </dgm:pt>
    <dgm:pt modelId="{82B2E17E-ED61-4184-8058-CB7A593FC2A8}" type="pres">
      <dgm:prSet presAssocID="{E852593D-6905-4C89-B52F-B876B18A0D6A}" presName="hierChild5" presStyleCnt="0"/>
      <dgm:spPr/>
    </dgm:pt>
    <dgm:pt modelId="{D8F53749-9EB4-43C4-B5DC-717303CE797B}" type="pres">
      <dgm:prSet presAssocID="{35E24125-2D88-431B-A03B-2BF3CAA9B193}" presName="Name37" presStyleLbl="parChTrans1D3" presStyleIdx="2" presStyleCnt="7"/>
      <dgm:spPr/>
      <dgm:t>
        <a:bodyPr/>
        <a:lstStyle/>
        <a:p>
          <a:endParaRPr lang="zh-CN" altLang="en-US"/>
        </a:p>
      </dgm:t>
    </dgm:pt>
    <dgm:pt modelId="{DA7F1E46-C800-49A6-A334-2C488AC32465}" type="pres">
      <dgm:prSet presAssocID="{D1254C89-8A49-4564-98F4-02E3AE2A4D5E}" presName="hierRoot2" presStyleCnt="0">
        <dgm:presLayoutVars>
          <dgm:hierBranch val="init"/>
        </dgm:presLayoutVars>
      </dgm:prSet>
      <dgm:spPr/>
    </dgm:pt>
    <dgm:pt modelId="{FF24CDFC-B452-4573-82F5-FC4B1D3AD12E}" type="pres">
      <dgm:prSet presAssocID="{D1254C89-8A49-4564-98F4-02E3AE2A4D5E}" presName="rootComposite" presStyleCnt="0"/>
      <dgm:spPr/>
    </dgm:pt>
    <dgm:pt modelId="{E6BC0374-1825-4FF4-B9F6-ED43BCE15C3F}" type="pres">
      <dgm:prSet presAssocID="{D1254C89-8A49-4564-98F4-02E3AE2A4D5E}" presName="rootText" presStyleLbl="node3" presStyleIdx="2" presStyleCnt="7" custLinFactNeighborX="-17186" custLinFactNeighborY="15184">
        <dgm:presLayoutVars>
          <dgm:chPref val="3"/>
        </dgm:presLayoutVars>
      </dgm:prSet>
      <dgm:spPr/>
      <dgm:t>
        <a:bodyPr/>
        <a:lstStyle/>
        <a:p>
          <a:endParaRPr lang="zh-CN" altLang="en-US"/>
        </a:p>
      </dgm:t>
    </dgm:pt>
    <dgm:pt modelId="{6F806E38-7880-42A9-9E3B-1CDF11029CBE}" type="pres">
      <dgm:prSet presAssocID="{D1254C89-8A49-4564-98F4-02E3AE2A4D5E}" presName="rootConnector" presStyleLbl="node3" presStyleIdx="2" presStyleCnt="7"/>
      <dgm:spPr/>
      <dgm:t>
        <a:bodyPr/>
        <a:lstStyle/>
        <a:p>
          <a:endParaRPr lang="zh-CN" altLang="en-US"/>
        </a:p>
      </dgm:t>
    </dgm:pt>
    <dgm:pt modelId="{E592F44D-374C-4CED-99AD-DD4DCA96E4AE}" type="pres">
      <dgm:prSet presAssocID="{D1254C89-8A49-4564-98F4-02E3AE2A4D5E}" presName="hierChild4" presStyleCnt="0"/>
      <dgm:spPr/>
    </dgm:pt>
    <dgm:pt modelId="{593083D4-4916-4A6B-8E06-41297552BBD8}" type="pres">
      <dgm:prSet presAssocID="{D1254C89-8A49-4564-98F4-02E3AE2A4D5E}" presName="hierChild5" presStyleCnt="0"/>
      <dgm:spPr/>
    </dgm:pt>
    <dgm:pt modelId="{C4159157-9445-4902-AF5B-C8EAB55A6B95}" type="pres">
      <dgm:prSet presAssocID="{412C694B-4A1F-47AC-969D-EC720E1AE43E}" presName="hierChild5" presStyleCnt="0"/>
      <dgm:spPr/>
    </dgm:pt>
    <dgm:pt modelId="{D2317F91-39F4-4C26-BD33-A720BA2E9AAA}" type="pres">
      <dgm:prSet presAssocID="{5FFBB562-0564-4C9D-AD44-E1B70A3EC880}" presName="Name37" presStyleLbl="parChTrans1D2" presStyleIdx="1" presStyleCnt="2"/>
      <dgm:spPr/>
      <dgm:t>
        <a:bodyPr/>
        <a:lstStyle/>
        <a:p>
          <a:endParaRPr lang="zh-CN" altLang="en-US"/>
        </a:p>
      </dgm:t>
    </dgm:pt>
    <dgm:pt modelId="{C0AE82DE-E31F-42E4-93BA-AD81034581B8}" type="pres">
      <dgm:prSet presAssocID="{B06636DC-912D-4C41-BB9A-8629B526A68F}" presName="hierRoot2" presStyleCnt="0">
        <dgm:presLayoutVars>
          <dgm:hierBranch val="init"/>
        </dgm:presLayoutVars>
      </dgm:prSet>
      <dgm:spPr/>
    </dgm:pt>
    <dgm:pt modelId="{5E9626B4-ABC8-4535-87C8-C905BC7E7889}" type="pres">
      <dgm:prSet presAssocID="{B06636DC-912D-4C41-BB9A-8629B526A68F}" presName="rootComposite" presStyleCnt="0"/>
      <dgm:spPr/>
    </dgm:pt>
    <dgm:pt modelId="{13226574-F9EE-4A35-95A5-F38CCC6D0D82}" type="pres">
      <dgm:prSet presAssocID="{B06636DC-912D-4C41-BB9A-8629B526A68F}" presName="rootText" presStyleLbl="node2" presStyleIdx="1" presStyleCnt="2" custLinFactNeighborX="40396" custLinFactNeighborY="6035">
        <dgm:presLayoutVars>
          <dgm:chPref val="3"/>
        </dgm:presLayoutVars>
      </dgm:prSet>
      <dgm:spPr/>
      <dgm:t>
        <a:bodyPr/>
        <a:lstStyle/>
        <a:p>
          <a:endParaRPr lang="zh-CN" altLang="en-US"/>
        </a:p>
      </dgm:t>
    </dgm:pt>
    <dgm:pt modelId="{FECC9BF4-478F-4009-BE51-85D9F66B8713}" type="pres">
      <dgm:prSet presAssocID="{B06636DC-912D-4C41-BB9A-8629B526A68F}" presName="rootConnector" presStyleLbl="node2" presStyleIdx="1" presStyleCnt="2"/>
      <dgm:spPr/>
      <dgm:t>
        <a:bodyPr/>
        <a:lstStyle/>
        <a:p>
          <a:endParaRPr lang="zh-CN" altLang="en-US"/>
        </a:p>
      </dgm:t>
    </dgm:pt>
    <dgm:pt modelId="{E304C3CC-F670-4E74-BAE3-F5CFEE9A6354}" type="pres">
      <dgm:prSet presAssocID="{B06636DC-912D-4C41-BB9A-8629B526A68F}" presName="hierChild4" presStyleCnt="0"/>
      <dgm:spPr/>
    </dgm:pt>
    <dgm:pt modelId="{A86B4230-92BF-4FB6-831F-155B4E4E98B3}" type="pres">
      <dgm:prSet presAssocID="{75D73D8C-6220-49E2-8A7F-A51C9C1968F0}" presName="Name37" presStyleLbl="parChTrans1D3" presStyleIdx="3" presStyleCnt="7"/>
      <dgm:spPr/>
      <dgm:t>
        <a:bodyPr/>
        <a:lstStyle/>
        <a:p>
          <a:endParaRPr lang="zh-CN" altLang="en-US"/>
        </a:p>
      </dgm:t>
    </dgm:pt>
    <dgm:pt modelId="{FCF7F913-6052-4F6F-B610-580D2C1862A8}" type="pres">
      <dgm:prSet presAssocID="{FA3ACFD1-67E7-4437-835F-87AF6CC6A72D}" presName="hierRoot2" presStyleCnt="0">
        <dgm:presLayoutVars>
          <dgm:hierBranch val="init"/>
        </dgm:presLayoutVars>
      </dgm:prSet>
      <dgm:spPr/>
    </dgm:pt>
    <dgm:pt modelId="{3220D641-F79E-4712-9E99-E468D83B8891}" type="pres">
      <dgm:prSet presAssocID="{FA3ACFD1-67E7-4437-835F-87AF6CC6A72D}" presName="rootComposite" presStyleCnt="0"/>
      <dgm:spPr/>
    </dgm:pt>
    <dgm:pt modelId="{E52FE977-79C7-465A-B378-B8AFC2F09C62}" type="pres">
      <dgm:prSet presAssocID="{FA3ACFD1-67E7-4437-835F-87AF6CC6A72D}" presName="rootText" presStyleLbl="node3" presStyleIdx="3" presStyleCnt="7" custLinFactX="36981" custLinFactNeighborX="100000" custLinFactNeighborY="-20778">
        <dgm:presLayoutVars>
          <dgm:chPref val="3"/>
        </dgm:presLayoutVars>
      </dgm:prSet>
      <dgm:spPr/>
      <dgm:t>
        <a:bodyPr/>
        <a:lstStyle/>
        <a:p>
          <a:endParaRPr lang="zh-CN" altLang="en-US"/>
        </a:p>
      </dgm:t>
    </dgm:pt>
    <dgm:pt modelId="{AD26E203-C27D-4F63-88EF-97CA6AF98EBC}" type="pres">
      <dgm:prSet presAssocID="{FA3ACFD1-67E7-4437-835F-87AF6CC6A72D}" presName="rootConnector" presStyleLbl="node3" presStyleIdx="3" presStyleCnt="7"/>
      <dgm:spPr/>
      <dgm:t>
        <a:bodyPr/>
        <a:lstStyle/>
        <a:p>
          <a:endParaRPr lang="zh-CN" altLang="en-US"/>
        </a:p>
      </dgm:t>
    </dgm:pt>
    <dgm:pt modelId="{F0E245C5-63EF-434E-B1AD-39ED6AC0A4F6}" type="pres">
      <dgm:prSet presAssocID="{FA3ACFD1-67E7-4437-835F-87AF6CC6A72D}" presName="hierChild4" presStyleCnt="0"/>
      <dgm:spPr/>
    </dgm:pt>
    <dgm:pt modelId="{9ABDB3EF-5F62-4536-813F-02E0211DE403}" type="pres">
      <dgm:prSet presAssocID="{FA3ACFD1-67E7-4437-835F-87AF6CC6A72D}" presName="hierChild5" presStyleCnt="0"/>
      <dgm:spPr/>
    </dgm:pt>
    <dgm:pt modelId="{8584CB6F-BC68-4AFF-8879-E29E0F026DC9}" type="pres">
      <dgm:prSet presAssocID="{49A6237E-4551-4F71-8DC3-BF3AD0A43362}" presName="Name37" presStyleLbl="parChTrans1D3" presStyleIdx="4" presStyleCnt="7"/>
      <dgm:spPr/>
      <dgm:t>
        <a:bodyPr/>
        <a:lstStyle/>
        <a:p>
          <a:endParaRPr lang="zh-CN" altLang="en-US"/>
        </a:p>
      </dgm:t>
    </dgm:pt>
    <dgm:pt modelId="{FF378881-C359-4597-9037-38B9414F9C8D}" type="pres">
      <dgm:prSet presAssocID="{E79B58E0-0B39-4182-B2C2-0730E7BDD4C7}" presName="hierRoot2" presStyleCnt="0">
        <dgm:presLayoutVars>
          <dgm:hierBranch val="init"/>
        </dgm:presLayoutVars>
      </dgm:prSet>
      <dgm:spPr/>
    </dgm:pt>
    <dgm:pt modelId="{D051F4EC-9B75-459F-AAE0-D031A94ABECE}" type="pres">
      <dgm:prSet presAssocID="{E79B58E0-0B39-4182-B2C2-0730E7BDD4C7}" presName="rootComposite" presStyleCnt="0"/>
      <dgm:spPr/>
    </dgm:pt>
    <dgm:pt modelId="{09880C63-DF30-4547-BDC3-A600E199585B}" type="pres">
      <dgm:prSet presAssocID="{E79B58E0-0B39-4182-B2C2-0730E7BDD4C7}" presName="rootText" presStyleLbl="node3" presStyleIdx="4" presStyleCnt="7" custLinFactX="36981" custLinFactNeighborX="100000" custLinFactNeighborY="-34793">
        <dgm:presLayoutVars>
          <dgm:chPref val="3"/>
        </dgm:presLayoutVars>
      </dgm:prSet>
      <dgm:spPr/>
      <dgm:t>
        <a:bodyPr/>
        <a:lstStyle/>
        <a:p>
          <a:endParaRPr lang="zh-CN" altLang="en-US"/>
        </a:p>
      </dgm:t>
    </dgm:pt>
    <dgm:pt modelId="{CCB5DA2E-081B-4840-99CC-3DC4510E77F2}" type="pres">
      <dgm:prSet presAssocID="{E79B58E0-0B39-4182-B2C2-0730E7BDD4C7}" presName="rootConnector" presStyleLbl="node3" presStyleIdx="4" presStyleCnt="7"/>
      <dgm:spPr/>
      <dgm:t>
        <a:bodyPr/>
        <a:lstStyle/>
        <a:p>
          <a:endParaRPr lang="zh-CN" altLang="en-US"/>
        </a:p>
      </dgm:t>
    </dgm:pt>
    <dgm:pt modelId="{3AD550F0-C7D3-4613-BF7E-CD3B61BDFDAD}" type="pres">
      <dgm:prSet presAssocID="{E79B58E0-0B39-4182-B2C2-0730E7BDD4C7}" presName="hierChild4" presStyleCnt="0"/>
      <dgm:spPr/>
    </dgm:pt>
    <dgm:pt modelId="{F210A415-310D-41E6-9375-B623B1D544D6}" type="pres">
      <dgm:prSet presAssocID="{E79B58E0-0B39-4182-B2C2-0730E7BDD4C7}" presName="hierChild5" presStyleCnt="0"/>
      <dgm:spPr/>
    </dgm:pt>
    <dgm:pt modelId="{B065EBDA-434F-46F9-A2E9-5EC71B6CC975}" type="pres">
      <dgm:prSet presAssocID="{EAE6E1CE-BBD7-4DC8-AF24-A6DF8988BF0D}" presName="Name37" presStyleLbl="parChTrans1D3" presStyleIdx="5" presStyleCnt="7"/>
      <dgm:spPr/>
      <dgm:t>
        <a:bodyPr/>
        <a:lstStyle/>
        <a:p>
          <a:endParaRPr lang="zh-CN" altLang="en-US"/>
        </a:p>
      </dgm:t>
    </dgm:pt>
    <dgm:pt modelId="{08CB4B44-C121-493E-BCDB-5D2F7D36F9E7}" type="pres">
      <dgm:prSet presAssocID="{E65A5267-E9EF-4BB3-85BE-99464D9FA4D9}" presName="hierRoot2" presStyleCnt="0">
        <dgm:presLayoutVars>
          <dgm:hierBranch val="init"/>
        </dgm:presLayoutVars>
      </dgm:prSet>
      <dgm:spPr/>
    </dgm:pt>
    <dgm:pt modelId="{C1D8683E-F642-4E43-98BF-9A4CBEE11119}" type="pres">
      <dgm:prSet presAssocID="{E65A5267-E9EF-4BB3-85BE-99464D9FA4D9}" presName="rootComposite" presStyleCnt="0"/>
      <dgm:spPr/>
    </dgm:pt>
    <dgm:pt modelId="{BE056B5A-68D7-40D5-81B1-601F732063F5}" type="pres">
      <dgm:prSet presAssocID="{E65A5267-E9EF-4BB3-85BE-99464D9FA4D9}" presName="rootText" presStyleLbl="node3" presStyleIdx="5" presStyleCnt="7" custLinFactX="36981" custLinFactNeighborX="100000" custLinFactNeighborY="-48809">
        <dgm:presLayoutVars>
          <dgm:chPref val="3"/>
        </dgm:presLayoutVars>
      </dgm:prSet>
      <dgm:spPr/>
      <dgm:t>
        <a:bodyPr/>
        <a:lstStyle/>
        <a:p>
          <a:endParaRPr lang="zh-CN" altLang="en-US"/>
        </a:p>
      </dgm:t>
    </dgm:pt>
    <dgm:pt modelId="{003D1D68-2F6C-4E1F-B5D7-17FE3FF65B7F}" type="pres">
      <dgm:prSet presAssocID="{E65A5267-E9EF-4BB3-85BE-99464D9FA4D9}" presName="rootConnector" presStyleLbl="node3" presStyleIdx="5" presStyleCnt="7"/>
      <dgm:spPr/>
      <dgm:t>
        <a:bodyPr/>
        <a:lstStyle/>
        <a:p>
          <a:endParaRPr lang="zh-CN" altLang="en-US"/>
        </a:p>
      </dgm:t>
    </dgm:pt>
    <dgm:pt modelId="{9F9A65B5-BCAC-4FCB-81E1-A9A4DDA3285E}" type="pres">
      <dgm:prSet presAssocID="{E65A5267-E9EF-4BB3-85BE-99464D9FA4D9}" presName="hierChild4" presStyleCnt="0"/>
      <dgm:spPr/>
    </dgm:pt>
    <dgm:pt modelId="{4C71AB64-9D9B-4BB5-83C4-48EC95BAE611}" type="pres">
      <dgm:prSet presAssocID="{E65A5267-E9EF-4BB3-85BE-99464D9FA4D9}" presName="hierChild5" presStyleCnt="0"/>
      <dgm:spPr/>
    </dgm:pt>
    <dgm:pt modelId="{A93441D9-159A-4D43-8053-D872ACBA4482}" type="pres">
      <dgm:prSet presAssocID="{42B68440-6930-4EA0-A250-C1A816913403}" presName="Name37" presStyleLbl="parChTrans1D3" presStyleIdx="6" presStyleCnt="7"/>
      <dgm:spPr/>
      <dgm:t>
        <a:bodyPr/>
        <a:lstStyle/>
        <a:p>
          <a:endParaRPr lang="zh-CN" altLang="en-US"/>
        </a:p>
      </dgm:t>
    </dgm:pt>
    <dgm:pt modelId="{607B67BA-7FA5-4A3C-8DF1-7EDFEA64EC37}" type="pres">
      <dgm:prSet presAssocID="{27E57144-4BEF-44EE-8AF4-91A109A7516B}" presName="hierRoot2" presStyleCnt="0">
        <dgm:presLayoutVars>
          <dgm:hierBranch val="init"/>
        </dgm:presLayoutVars>
      </dgm:prSet>
      <dgm:spPr/>
    </dgm:pt>
    <dgm:pt modelId="{4C880674-00FC-439F-A652-04F79DCDD460}" type="pres">
      <dgm:prSet presAssocID="{27E57144-4BEF-44EE-8AF4-91A109A7516B}" presName="rootComposite" presStyleCnt="0"/>
      <dgm:spPr/>
    </dgm:pt>
    <dgm:pt modelId="{B33EFA88-DACF-4F0C-8DE9-808893271F29}" type="pres">
      <dgm:prSet presAssocID="{27E57144-4BEF-44EE-8AF4-91A109A7516B}" presName="rootText" presStyleLbl="node3" presStyleIdx="6" presStyleCnt="7" custLinFactX="36981" custLinFactNeighborX="100000" custLinFactNeighborY="-62823">
        <dgm:presLayoutVars>
          <dgm:chPref val="3"/>
        </dgm:presLayoutVars>
      </dgm:prSet>
      <dgm:spPr/>
      <dgm:t>
        <a:bodyPr/>
        <a:lstStyle/>
        <a:p>
          <a:endParaRPr lang="zh-CN" altLang="en-US"/>
        </a:p>
      </dgm:t>
    </dgm:pt>
    <dgm:pt modelId="{C7CC67FF-CA1B-4C3F-9AAB-95767AAB64FA}" type="pres">
      <dgm:prSet presAssocID="{27E57144-4BEF-44EE-8AF4-91A109A7516B}" presName="rootConnector" presStyleLbl="node3" presStyleIdx="6" presStyleCnt="7"/>
      <dgm:spPr/>
      <dgm:t>
        <a:bodyPr/>
        <a:lstStyle/>
        <a:p>
          <a:endParaRPr lang="zh-CN" altLang="en-US"/>
        </a:p>
      </dgm:t>
    </dgm:pt>
    <dgm:pt modelId="{5CC877AD-7CF1-4DA7-993E-A608548ECCB1}" type="pres">
      <dgm:prSet presAssocID="{27E57144-4BEF-44EE-8AF4-91A109A7516B}" presName="hierChild4" presStyleCnt="0"/>
      <dgm:spPr/>
    </dgm:pt>
    <dgm:pt modelId="{66E22BAF-192D-4FA8-9D14-C38D48CCB068}" type="pres">
      <dgm:prSet presAssocID="{27E57144-4BEF-44EE-8AF4-91A109A7516B}" presName="hierChild5" presStyleCnt="0"/>
      <dgm:spPr/>
    </dgm:pt>
    <dgm:pt modelId="{4E0064C7-9355-4682-9214-6D1C3B969F85}" type="pres">
      <dgm:prSet presAssocID="{B06636DC-912D-4C41-BB9A-8629B526A68F}" presName="hierChild5" presStyleCnt="0"/>
      <dgm:spPr/>
    </dgm:pt>
    <dgm:pt modelId="{77002150-F8E7-4A5D-BC17-F5D14D5C3002}" type="pres">
      <dgm:prSet presAssocID="{5A76185B-5669-4191-925A-E3ACFFDB5DDB}" presName="hierChild3" presStyleCnt="0"/>
      <dgm:spPr/>
    </dgm:pt>
  </dgm:ptLst>
  <dgm:cxnLst>
    <dgm:cxn modelId="{15A8C17D-2742-41BD-AB50-3C69BE21D75A}" srcId="{B06636DC-912D-4C41-BB9A-8629B526A68F}" destId="{E65A5267-E9EF-4BB3-85BE-99464D9FA4D9}" srcOrd="2" destOrd="0" parTransId="{EAE6E1CE-BBD7-4DC8-AF24-A6DF8988BF0D}" sibTransId="{B404CEF4-7AAD-467D-986D-A612369BAF0A}"/>
    <dgm:cxn modelId="{EEDA5199-85A2-4D0C-A821-B9E135B5DFC3}" type="presOf" srcId="{D1254C89-8A49-4564-98F4-02E3AE2A4D5E}" destId="{E6BC0374-1825-4FF4-B9F6-ED43BCE15C3F}" srcOrd="0" destOrd="0" presId="urn:microsoft.com/office/officeart/2005/8/layout/orgChart1"/>
    <dgm:cxn modelId="{0E2EC80F-DF20-4430-8B66-2A61AFF76A12}" srcId="{5A76185B-5669-4191-925A-E3ACFFDB5DDB}" destId="{B06636DC-912D-4C41-BB9A-8629B526A68F}" srcOrd="1" destOrd="0" parTransId="{5FFBB562-0564-4C9D-AD44-E1B70A3EC880}" sibTransId="{8F63B585-6472-44C1-A66E-F7BFA725D1E8}"/>
    <dgm:cxn modelId="{064FD006-C2AB-4AE8-B398-19917DA4639D}" type="presOf" srcId="{B06636DC-912D-4C41-BB9A-8629B526A68F}" destId="{FECC9BF4-478F-4009-BE51-85D9F66B8713}" srcOrd="1" destOrd="0" presId="urn:microsoft.com/office/officeart/2005/8/layout/orgChart1"/>
    <dgm:cxn modelId="{C737D5BF-2431-41A8-8C78-B4FEA62365B6}" srcId="{412C694B-4A1F-47AC-969D-EC720E1AE43E}" destId="{E852593D-6905-4C89-B52F-B876B18A0D6A}" srcOrd="1" destOrd="0" parTransId="{2DD4EE47-0520-4A4D-90DA-ACEA05DB5A6B}" sibTransId="{A1D8907B-2743-4A91-B348-8B7796249904}"/>
    <dgm:cxn modelId="{17462595-CB55-4E23-947E-F700737F68AE}" type="presOf" srcId="{27E57144-4BEF-44EE-8AF4-91A109A7516B}" destId="{B33EFA88-DACF-4F0C-8DE9-808893271F29}" srcOrd="0" destOrd="0" presId="urn:microsoft.com/office/officeart/2005/8/layout/orgChart1"/>
    <dgm:cxn modelId="{18C10C3B-F7BF-458A-ACAE-4ACB15571804}" type="presOf" srcId="{5A76185B-5669-4191-925A-E3ACFFDB5DDB}" destId="{24CD5184-3AC8-4B59-8454-813ABF23E1EF}" srcOrd="1" destOrd="0" presId="urn:microsoft.com/office/officeart/2005/8/layout/orgChart1"/>
    <dgm:cxn modelId="{F499F506-B5CF-4149-B17E-702F709AE429}" type="presOf" srcId="{44BE0FFE-66E1-4297-8763-F1980D5BF492}" destId="{949EBF22-C8E7-4307-89F7-411995320C9F}" srcOrd="0" destOrd="0" presId="urn:microsoft.com/office/officeart/2005/8/layout/orgChart1"/>
    <dgm:cxn modelId="{2C7F131E-404F-4FB4-98A1-F5EED27635FE}" type="presOf" srcId="{B06636DC-912D-4C41-BB9A-8629B526A68F}" destId="{13226574-F9EE-4A35-95A5-F38CCC6D0D82}" srcOrd="0" destOrd="0" presId="urn:microsoft.com/office/officeart/2005/8/layout/orgChart1"/>
    <dgm:cxn modelId="{0D221E40-1E42-4F0F-900C-6F0D243BBA9E}" type="presOf" srcId="{9F9FE77B-A566-47B3-B7C0-01B4EDE48876}" destId="{48A58E02-3625-467C-AB47-2993804F1743}" srcOrd="0" destOrd="0" presId="urn:microsoft.com/office/officeart/2005/8/layout/orgChart1"/>
    <dgm:cxn modelId="{0B2AC5A2-15B8-4CAD-A145-511BC15C8C63}" type="presOf" srcId="{412C694B-4A1F-47AC-969D-EC720E1AE43E}" destId="{E7B1D1DF-635D-4C7F-80B3-85215F4E79D5}" srcOrd="0" destOrd="0" presId="urn:microsoft.com/office/officeart/2005/8/layout/orgChart1"/>
    <dgm:cxn modelId="{7243F1FB-94CD-4FB0-AFD2-C1D2A82DF1A5}" type="presOf" srcId="{2DD4EE47-0520-4A4D-90DA-ACEA05DB5A6B}" destId="{F9C2A7E8-0C6C-4837-82DD-9061EB134900}" srcOrd="0" destOrd="0" presId="urn:microsoft.com/office/officeart/2005/8/layout/orgChart1"/>
    <dgm:cxn modelId="{648BE705-F142-451B-8557-B3C975346018}" type="presOf" srcId="{49A6237E-4551-4F71-8DC3-BF3AD0A43362}" destId="{8584CB6F-BC68-4AFF-8879-E29E0F026DC9}" srcOrd="0" destOrd="0" presId="urn:microsoft.com/office/officeart/2005/8/layout/orgChart1"/>
    <dgm:cxn modelId="{6238A68D-949F-439A-AB74-C87009F1A90E}" type="presOf" srcId="{0C31D47B-FFDA-42A8-9B4E-CB161BAD0866}" destId="{92153474-7AA8-49AC-8F6D-9A4E9694D763}" srcOrd="0" destOrd="0" presId="urn:microsoft.com/office/officeart/2005/8/layout/orgChart1"/>
    <dgm:cxn modelId="{792D1B7D-678C-4589-B7E7-533B16D79A58}" type="presOf" srcId="{412C694B-4A1F-47AC-969D-EC720E1AE43E}" destId="{30452D07-EAE3-401E-A7E1-8147B13DAD00}" srcOrd="1" destOrd="0" presId="urn:microsoft.com/office/officeart/2005/8/layout/orgChart1"/>
    <dgm:cxn modelId="{993755F8-B528-436C-8CEA-878285D4B44C}" type="presOf" srcId="{D1254C89-8A49-4564-98F4-02E3AE2A4D5E}" destId="{6F806E38-7880-42A9-9E3B-1CDF11029CBE}" srcOrd="1" destOrd="0" presId="urn:microsoft.com/office/officeart/2005/8/layout/orgChart1"/>
    <dgm:cxn modelId="{EE490FE3-7CFA-4101-A69B-15086CDC80FA}" type="presOf" srcId="{E852593D-6905-4C89-B52F-B876B18A0D6A}" destId="{0F6CEA3A-9872-4FE2-93F4-B52026F977D5}" srcOrd="1" destOrd="0" presId="urn:microsoft.com/office/officeart/2005/8/layout/orgChart1"/>
    <dgm:cxn modelId="{DFA07494-4719-4A72-AC22-C12D70FB9B9F}" srcId="{412C694B-4A1F-47AC-969D-EC720E1AE43E}" destId="{44BE0FFE-66E1-4297-8763-F1980D5BF492}" srcOrd="0" destOrd="0" parTransId="{1B4F3BA1-6BBB-4AAA-9F9B-6C26AD534D18}" sibTransId="{D4FB1BE3-DB0C-4378-8258-1F51CF74934F}"/>
    <dgm:cxn modelId="{5C886D63-27C0-4A03-B450-F14FD5881C7B}" type="presOf" srcId="{E65A5267-E9EF-4BB3-85BE-99464D9FA4D9}" destId="{003D1D68-2F6C-4E1F-B5D7-17FE3FF65B7F}" srcOrd="1" destOrd="0" presId="urn:microsoft.com/office/officeart/2005/8/layout/orgChart1"/>
    <dgm:cxn modelId="{D0E26819-6183-4105-AD21-021F039D1ECB}" type="presOf" srcId="{5FFBB562-0564-4C9D-AD44-E1B70A3EC880}" destId="{D2317F91-39F4-4C26-BD33-A720BA2E9AAA}" srcOrd="0" destOrd="0" presId="urn:microsoft.com/office/officeart/2005/8/layout/orgChart1"/>
    <dgm:cxn modelId="{DC941CE6-4935-4C3C-B282-5D18E0CBAAFA}" type="presOf" srcId="{1B4F3BA1-6BBB-4AAA-9F9B-6C26AD534D18}" destId="{2FE600BE-CF86-494B-ABF4-B964D140388A}" srcOrd="0" destOrd="0" presId="urn:microsoft.com/office/officeart/2005/8/layout/orgChart1"/>
    <dgm:cxn modelId="{93EBCD5C-1DD4-4566-A6F6-38B872A8843B}" type="presOf" srcId="{27E57144-4BEF-44EE-8AF4-91A109A7516B}" destId="{C7CC67FF-CA1B-4C3F-9AAB-95767AAB64FA}" srcOrd="1" destOrd="0" presId="urn:microsoft.com/office/officeart/2005/8/layout/orgChart1"/>
    <dgm:cxn modelId="{6CEFB003-9246-4CFF-A895-BF12D6B95A6D}" type="presOf" srcId="{EAE6E1CE-BBD7-4DC8-AF24-A6DF8988BF0D}" destId="{B065EBDA-434F-46F9-A2E9-5EC71B6CC975}" srcOrd="0" destOrd="0" presId="urn:microsoft.com/office/officeart/2005/8/layout/orgChart1"/>
    <dgm:cxn modelId="{A71AB73F-094A-4D79-99DB-D4D3A9ADD274}" type="presOf" srcId="{E852593D-6905-4C89-B52F-B876B18A0D6A}" destId="{3B7587D8-1DF0-4FA8-9873-EC11419CB5F1}" srcOrd="0" destOrd="0" presId="urn:microsoft.com/office/officeart/2005/8/layout/orgChart1"/>
    <dgm:cxn modelId="{53B07071-0FFC-4D03-9E6A-760C3EE35D83}" type="presOf" srcId="{FA3ACFD1-67E7-4437-835F-87AF6CC6A72D}" destId="{E52FE977-79C7-465A-B378-B8AFC2F09C62}" srcOrd="0" destOrd="0" presId="urn:microsoft.com/office/officeart/2005/8/layout/orgChart1"/>
    <dgm:cxn modelId="{862769A1-1BC4-46D2-8C50-562AED76828F}" type="presOf" srcId="{5A76185B-5669-4191-925A-E3ACFFDB5DDB}" destId="{5BDE81FA-17E4-4E8C-AE04-9121CAB034E7}" srcOrd="0" destOrd="0" presId="urn:microsoft.com/office/officeart/2005/8/layout/orgChart1"/>
    <dgm:cxn modelId="{B68C7F02-6A29-4CD1-8584-CE92213862F1}" type="presOf" srcId="{42B68440-6930-4EA0-A250-C1A816913403}" destId="{A93441D9-159A-4D43-8053-D872ACBA4482}" srcOrd="0" destOrd="0" presId="urn:microsoft.com/office/officeart/2005/8/layout/orgChart1"/>
    <dgm:cxn modelId="{C9AA50FA-BF28-4E3B-B0B9-599634F82591}" type="presOf" srcId="{E79B58E0-0B39-4182-B2C2-0730E7BDD4C7}" destId="{09880C63-DF30-4547-BDC3-A600E199585B}" srcOrd="0" destOrd="0" presId="urn:microsoft.com/office/officeart/2005/8/layout/orgChart1"/>
    <dgm:cxn modelId="{D910F349-3571-44C4-9A9A-B93919001E55}" type="presOf" srcId="{75D73D8C-6220-49E2-8A7F-A51C9C1968F0}" destId="{A86B4230-92BF-4FB6-831F-155B4E4E98B3}" srcOrd="0" destOrd="0" presId="urn:microsoft.com/office/officeart/2005/8/layout/orgChart1"/>
    <dgm:cxn modelId="{51B2D280-53A7-4E8C-98DD-6334EC530244}" type="presOf" srcId="{E79B58E0-0B39-4182-B2C2-0730E7BDD4C7}" destId="{CCB5DA2E-081B-4840-99CC-3DC4510E77F2}" srcOrd="1" destOrd="0" presId="urn:microsoft.com/office/officeart/2005/8/layout/orgChart1"/>
    <dgm:cxn modelId="{3E0851F7-9C7C-4EC5-AE16-4DB25892D3CB}" srcId="{B06636DC-912D-4C41-BB9A-8629B526A68F}" destId="{FA3ACFD1-67E7-4437-835F-87AF6CC6A72D}" srcOrd="0" destOrd="0" parTransId="{75D73D8C-6220-49E2-8A7F-A51C9C1968F0}" sibTransId="{15AADFF8-AE8C-4215-8444-4E158395797C}"/>
    <dgm:cxn modelId="{BE1FF680-F6AC-43FE-A485-B4706B518BCD}" type="presOf" srcId="{FA3ACFD1-67E7-4437-835F-87AF6CC6A72D}" destId="{AD26E203-C27D-4F63-88EF-97CA6AF98EBC}" srcOrd="1" destOrd="0" presId="urn:microsoft.com/office/officeart/2005/8/layout/orgChart1"/>
    <dgm:cxn modelId="{6B1F0F39-D7B0-4603-828A-AFF041AE93CA}" srcId="{5A76185B-5669-4191-925A-E3ACFFDB5DDB}" destId="{412C694B-4A1F-47AC-969D-EC720E1AE43E}" srcOrd="0" destOrd="0" parTransId="{0C31D47B-FFDA-42A8-9B4E-CB161BAD0866}" sibTransId="{CF50793E-AD4E-4FDD-B29C-52054225DD59}"/>
    <dgm:cxn modelId="{A57BE656-A76C-4549-AAA7-D59F306B9614}" srcId="{B06636DC-912D-4C41-BB9A-8629B526A68F}" destId="{E79B58E0-0B39-4182-B2C2-0730E7BDD4C7}" srcOrd="1" destOrd="0" parTransId="{49A6237E-4551-4F71-8DC3-BF3AD0A43362}" sibTransId="{9176DF62-E9CD-4BE8-A422-05EE1C640AB1}"/>
    <dgm:cxn modelId="{990824F9-2E53-4907-BFDB-B2C30988B5D5}" srcId="{9F9FE77B-A566-47B3-B7C0-01B4EDE48876}" destId="{5A76185B-5669-4191-925A-E3ACFFDB5DDB}" srcOrd="0" destOrd="0" parTransId="{79F261AF-818E-47DD-8249-51DDC9776515}" sibTransId="{CB7D4FC9-4869-40A7-8E4D-4AF495579A7D}"/>
    <dgm:cxn modelId="{754E67EB-140F-4DB2-94BD-80225A2E2842}" type="presOf" srcId="{44BE0FFE-66E1-4297-8763-F1980D5BF492}" destId="{D5EA8E76-4156-4207-8333-BB7C679CD233}" srcOrd="1" destOrd="0" presId="urn:microsoft.com/office/officeart/2005/8/layout/orgChart1"/>
    <dgm:cxn modelId="{3212C7B2-6709-4730-964C-99C848510B3B}" type="presOf" srcId="{35E24125-2D88-431B-A03B-2BF3CAA9B193}" destId="{D8F53749-9EB4-43C4-B5DC-717303CE797B}" srcOrd="0" destOrd="0" presId="urn:microsoft.com/office/officeart/2005/8/layout/orgChart1"/>
    <dgm:cxn modelId="{644457C9-A3F7-4F4B-A9C2-AC59725E28E8}" srcId="{412C694B-4A1F-47AC-969D-EC720E1AE43E}" destId="{D1254C89-8A49-4564-98F4-02E3AE2A4D5E}" srcOrd="2" destOrd="0" parTransId="{35E24125-2D88-431B-A03B-2BF3CAA9B193}" sibTransId="{D27ECEB5-CCD4-4AE5-A934-163C4BDE16D2}"/>
    <dgm:cxn modelId="{F3179FA5-2D68-4CE9-A49B-2FDADB8913F2}" type="presOf" srcId="{E65A5267-E9EF-4BB3-85BE-99464D9FA4D9}" destId="{BE056B5A-68D7-40D5-81B1-601F732063F5}" srcOrd="0" destOrd="0" presId="urn:microsoft.com/office/officeart/2005/8/layout/orgChart1"/>
    <dgm:cxn modelId="{6371CD71-50FC-4B1D-A289-B7A14E67BE30}" srcId="{B06636DC-912D-4C41-BB9A-8629B526A68F}" destId="{27E57144-4BEF-44EE-8AF4-91A109A7516B}" srcOrd="3" destOrd="0" parTransId="{42B68440-6930-4EA0-A250-C1A816913403}" sibTransId="{9A6D5220-9F44-4683-B5B4-68CD7EC703EF}"/>
    <dgm:cxn modelId="{16345238-3DC5-400B-91A4-9E4823DBE909}" type="presParOf" srcId="{48A58E02-3625-467C-AB47-2993804F1743}" destId="{68CB532A-5EBC-4ADB-A0C3-85D32D35CFE6}" srcOrd="0" destOrd="0" presId="urn:microsoft.com/office/officeart/2005/8/layout/orgChart1"/>
    <dgm:cxn modelId="{C23EE86E-8601-429D-9747-61BE04A0E37D}" type="presParOf" srcId="{68CB532A-5EBC-4ADB-A0C3-85D32D35CFE6}" destId="{23EE7CC6-4961-49F8-A54D-208D1EAA62E8}" srcOrd="0" destOrd="0" presId="urn:microsoft.com/office/officeart/2005/8/layout/orgChart1"/>
    <dgm:cxn modelId="{2948901B-B5E3-43A2-831B-F2E61509D9D0}" type="presParOf" srcId="{23EE7CC6-4961-49F8-A54D-208D1EAA62E8}" destId="{5BDE81FA-17E4-4E8C-AE04-9121CAB034E7}" srcOrd="0" destOrd="0" presId="urn:microsoft.com/office/officeart/2005/8/layout/orgChart1"/>
    <dgm:cxn modelId="{B0D0C57D-1D9C-481E-AC4F-7E137A5DAE3F}" type="presParOf" srcId="{23EE7CC6-4961-49F8-A54D-208D1EAA62E8}" destId="{24CD5184-3AC8-4B59-8454-813ABF23E1EF}" srcOrd="1" destOrd="0" presId="urn:microsoft.com/office/officeart/2005/8/layout/orgChart1"/>
    <dgm:cxn modelId="{96A68720-591C-487B-954D-CE0A50D632C4}" type="presParOf" srcId="{68CB532A-5EBC-4ADB-A0C3-85D32D35CFE6}" destId="{AFF4CFF8-F7F9-48B8-80A4-AB4B9EB3366C}" srcOrd="1" destOrd="0" presId="urn:microsoft.com/office/officeart/2005/8/layout/orgChart1"/>
    <dgm:cxn modelId="{E36DDA9D-D2D6-435A-BD96-4DB489581070}" type="presParOf" srcId="{AFF4CFF8-F7F9-48B8-80A4-AB4B9EB3366C}" destId="{92153474-7AA8-49AC-8F6D-9A4E9694D763}" srcOrd="0" destOrd="0" presId="urn:microsoft.com/office/officeart/2005/8/layout/orgChart1"/>
    <dgm:cxn modelId="{462B2B34-45C6-4724-B8DB-3AA69FBBC931}" type="presParOf" srcId="{AFF4CFF8-F7F9-48B8-80A4-AB4B9EB3366C}" destId="{E23DF6BB-8C6D-41D1-A149-FC751AC82BEB}" srcOrd="1" destOrd="0" presId="urn:microsoft.com/office/officeart/2005/8/layout/orgChart1"/>
    <dgm:cxn modelId="{98CA8E8A-9FAC-4ECE-9368-D1DA74F6CDB9}" type="presParOf" srcId="{E23DF6BB-8C6D-41D1-A149-FC751AC82BEB}" destId="{B0036D2F-EAAB-4AD2-9B3A-9DBE4A1AA0EA}" srcOrd="0" destOrd="0" presId="urn:microsoft.com/office/officeart/2005/8/layout/orgChart1"/>
    <dgm:cxn modelId="{C9DB16B3-0FD1-4BC0-990C-08EC7DBDEED0}" type="presParOf" srcId="{B0036D2F-EAAB-4AD2-9B3A-9DBE4A1AA0EA}" destId="{E7B1D1DF-635D-4C7F-80B3-85215F4E79D5}" srcOrd="0" destOrd="0" presId="urn:microsoft.com/office/officeart/2005/8/layout/orgChart1"/>
    <dgm:cxn modelId="{CF6E9441-27C7-4334-A0F6-1D1A89227395}" type="presParOf" srcId="{B0036D2F-EAAB-4AD2-9B3A-9DBE4A1AA0EA}" destId="{30452D07-EAE3-401E-A7E1-8147B13DAD00}" srcOrd="1" destOrd="0" presId="urn:microsoft.com/office/officeart/2005/8/layout/orgChart1"/>
    <dgm:cxn modelId="{CE733495-7ADE-4611-84EF-10AD7048A32A}" type="presParOf" srcId="{E23DF6BB-8C6D-41D1-A149-FC751AC82BEB}" destId="{27EBDE79-5D9C-4EBF-BD46-00530146D79D}" srcOrd="1" destOrd="0" presId="urn:microsoft.com/office/officeart/2005/8/layout/orgChart1"/>
    <dgm:cxn modelId="{1ED68735-7971-44FA-A02F-E6D49519D6E8}" type="presParOf" srcId="{27EBDE79-5D9C-4EBF-BD46-00530146D79D}" destId="{2FE600BE-CF86-494B-ABF4-B964D140388A}" srcOrd="0" destOrd="0" presId="urn:microsoft.com/office/officeart/2005/8/layout/orgChart1"/>
    <dgm:cxn modelId="{155A7BF4-FE61-4B2C-9805-D1A85389C304}" type="presParOf" srcId="{27EBDE79-5D9C-4EBF-BD46-00530146D79D}" destId="{554BC96B-A387-435F-BDD0-748382A95547}" srcOrd="1" destOrd="0" presId="urn:microsoft.com/office/officeart/2005/8/layout/orgChart1"/>
    <dgm:cxn modelId="{D8C5565E-BA1A-4DE8-BA64-77C31653C944}" type="presParOf" srcId="{554BC96B-A387-435F-BDD0-748382A95547}" destId="{B1713472-743E-4085-9CDC-3BE06CF8B211}" srcOrd="0" destOrd="0" presId="urn:microsoft.com/office/officeart/2005/8/layout/orgChart1"/>
    <dgm:cxn modelId="{E6548014-AEC8-448C-9852-244D53E9C13C}" type="presParOf" srcId="{B1713472-743E-4085-9CDC-3BE06CF8B211}" destId="{949EBF22-C8E7-4307-89F7-411995320C9F}" srcOrd="0" destOrd="0" presId="urn:microsoft.com/office/officeart/2005/8/layout/orgChart1"/>
    <dgm:cxn modelId="{276E6A0A-9114-41C3-921D-C9E58E1BA6D8}" type="presParOf" srcId="{B1713472-743E-4085-9CDC-3BE06CF8B211}" destId="{D5EA8E76-4156-4207-8333-BB7C679CD233}" srcOrd="1" destOrd="0" presId="urn:microsoft.com/office/officeart/2005/8/layout/orgChart1"/>
    <dgm:cxn modelId="{8C13E621-83AA-4EAA-9F36-2CC9C3157367}" type="presParOf" srcId="{554BC96B-A387-435F-BDD0-748382A95547}" destId="{739AAE0E-8866-4957-BF77-EA135EA0C54B}" srcOrd="1" destOrd="0" presId="urn:microsoft.com/office/officeart/2005/8/layout/orgChart1"/>
    <dgm:cxn modelId="{318DE264-7211-4AA0-8B93-0D675BD08880}" type="presParOf" srcId="{554BC96B-A387-435F-BDD0-748382A95547}" destId="{ADF37EF7-B568-4470-91A4-20D8B483742E}" srcOrd="2" destOrd="0" presId="urn:microsoft.com/office/officeart/2005/8/layout/orgChart1"/>
    <dgm:cxn modelId="{2E730761-FFE8-411D-9294-4F50758C5475}" type="presParOf" srcId="{27EBDE79-5D9C-4EBF-BD46-00530146D79D}" destId="{F9C2A7E8-0C6C-4837-82DD-9061EB134900}" srcOrd="2" destOrd="0" presId="urn:microsoft.com/office/officeart/2005/8/layout/orgChart1"/>
    <dgm:cxn modelId="{CB739B29-CC08-4FCE-A87B-940307B925CF}" type="presParOf" srcId="{27EBDE79-5D9C-4EBF-BD46-00530146D79D}" destId="{1BF9AE2B-1BDA-43A2-BD1F-7A5157C51DEE}" srcOrd="3" destOrd="0" presId="urn:microsoft.com/office/officeart/2005/8/layout/orgChart1"/>
    <dgm:cxn modelId="{B12DFA39-58D2-4B87-B9A7-4368A5992769}" type="presParOf" srcId="{1BF9AE2B-1BDA-43A2-BD1F-7A5157C51DEE}" destId="{D8AFF791-64C1-4382-AD22-909CE1843568}" srcOrd="0" destOrd="0" presId="urn:microsoft.com/office/officeart/2005/8/layout/orgChart1"/>
    <dgm:cxn modelId="{4CE32C53-3945-46F1-986B-F725F4E53F14}" type="presParOf" srcId="{D8AFF791-64C1-4382-AD22-909CE1843568}" destId="{3B7587D8-1DF0-4FA8-9873-EC11419CB5F1}" srcOrd="0" destOrd="0" presId="urn:microsoft.com/office/officeart/2005/8/layout/orgChart1"/>
    <dgm:cxn modelId="{5782B971-D321-47E0-B351-F570E1922103}" type="presParOf" srcId="{D8AFF791-64C1-4382-AD22-909CE1843568}" destId="{0F6CEA3A-9872-4FE2-93F4-B52026F977D5}" srcOrd="1" destOrd="0" presId="urn:microsoft.com/office/officeart/2005/8/layout/orgChart1"/>
    <dgm:cxn modelId="{107D4577-27C4-4DF6-85D1-A7EB8B73F5E0}" type="presParOf" srcId="{1BF9AE2B-1BDA-43A2-BD1F-7A5157C51DEE}" destId="{797D7C48-BD6E-4B74-9D4C-C34CEF69A24D}" srcOrd="1" destOrd="0" presId="urn:microsoft.com/office/officeart/2005/8/layout/orgChart1"/>
    <dgm:cxn modelId="{219A4B1B-988A-43DC-9AE0-318BC98BBC39}" type="presParOf" srcId="{1BF9AE2B-1BDA-43A2-BD1F-7A5157C51DEE}" destId="{82B2E17E-ED61-4184-8058-CB7A593FC2A8}" srcOrd="2" destOrd="0" presId="urn:microsoft.com/office/officeart/2005/8/layout/orgChart1"/>
    <dgm:cxn modelId="{5C05126F-1526-41F5-A104-82FF50598F7D}" type="presParOf" srcId="{27EBDE79-5D9C-4EBF-BD46-00530146D79D}" destId="{D8F53749-9EB4-43C4-B5DC-717303CE797B}" srcOrd="4" destOrd="0" presId="urn:microsoft.com/office/officeart/2005/8/layout/orgChart1"/>
    <dgm:cxn modelId="{E18B759B-18F0-4DBF-960F-741BC2A17338}" type="presParOf" srcId="{27EBDE79-5D9C-4EBF-BD46-00530146D79D}" destId="{DA7F1E46-C800-49A6-A334-2C488AC32465}" srcOrd="5" destOrd="0" presId="urn:microsoft.com/office/officeart/2005/8/layout/orgChart1"/>
    <dgm:cxn modelId="{11F350F9-3BA2-404E-93FF-6BEF42BB520A}" type="presParOf" srcId="{DA7F1E46-C800-49A6-A334-2C488AC32465}" destId="{FF24CDFC-B452-4573-82F5-FC4B1D3AD12E}" srcOrd="0" destOrd="0" presId="urn:microsoft.com/office/officeart/2005/8/layout/orgChart1"/>
    <dgm:cxn modelId="{5276070C-F84D-4897-BBBD-63ED16339536}" type="presParOf" srcId="{FF24CDFC-B452-4573-82F5-FC4B1D3AD12E}" destId="{E6BC0374-1825-4FF4-B9F6-ED43BCE15C3F}" srcOrd="0" destOrd="0" presId="urn:microsoft.com/office/officeart/2005/8/layout/orgChart1"/>
    <dgm:cxn modelId="{069804BA-9D6E-4D81-B89D-052BC830BD1A}" type="presParOf" srcId="{FF24CDFC-B452-4573-82F5-FC4B1D3AD12E}" destId="{6F806E38-7880-42A9-9E3B-1CDF11029CBE}" srcOrd="1" destOrd="0" presId="urn:microsoft.com/office/officeart/2005/8/layout/orgChart1"/>
    <dgm:cxn modelId="{0713DFCF-ECA3-42A7-8215-E54DB2C6A901}" type="presParOf" srcId="{DA7F1E46-C800-49A6-A334-2C488AC32465}" destId="{E592F44D-374C-4CED-99AD-DD4DCA96E4AE}" srcOrd="1" destOrd="0" presId="urn:microsoft.com/office/officeart/2005/8/layout/orgChart1"/>
    <dgm:cxn modelId="{52312748-3272-4CDA-926B-D92371A46567}" type="presParOf" srcId="{DA7F1E46-C800-49A6-A334-2C488AC32465}" destId="{593083D4-4916-4A6B-8E06-41297552BBD8}" srcOrd="2" destOrd="0" presId="urn:microsoft.com/office/officeart/2005/8/layout/orgChart1"/>
    <dgm:cxn modelId="{92DD7EAF-4F26-4B95-982B-1B026489CBA3}" type="presParOf" srcId="{E23DF6BB-8C6D-41D1-A149-FC751AC82BEB}" destId="{C4159157-9445-4902-AF5B-C8EAB55A6B95}" srcOrd="2" destOrd="0" presId="urn:microsoft.com/office/officeart/2005/8/layout/orgChart1"/>
    <dgm:cxn modelId="{964293AB-3C96-4ECB-8801-EBC3E1931F20}" type="presParOf" srcId="{AFF4CFF8-F7F9-48B8-80A4-AB4B9EB3366C}" destId="{D2317F91-39F4-4C26-BD33-A720BA2E9AAA}" srcOrd="2" destOrd="0" presId="urn:microsoft.com/office/officeart/2005/8/layout/orgChart1"/>
    <dgm:cxn modelId="{6B1DD814-FB9B-4806-94E2-3DB3D3F3A398}" type="presParOf" srcId="{AFF4CFF8-F7F9-48B8-80A4-AB4B9EB3366C}" destId="{C0AE82DE-E31F-42E4-93BA-AD81034581B8}" srcOrd="3" destOrd="0" presId="urn:microsoft.com/office/officeart/2005/8/layout/orgChart1"/>
    <dgm:cxn modelId="{A125F72E-3354-46FF-9838-5D02C87E1DB9}" type="presParOf" srcId="{C0AE82DE-E31F-42E4-93BA-AD81034581B8}" destId="{5E9626B4-ABC8-4535-87C8-C905BC7E7889}" srcOrd="0" destOrd="0" presId="urn:microsoft.com/office/officeart/2005/8/layout/orgChart1"/>
    <dgm:cxn modelId="{5688E95D-E4B0-4ABC-B260-31730FDC1854}" type="presParOf" srcId="{5E9626B4-ABC8-4535-87C8-C905BC7E7889}" destId="{13226574-F9EE-4A35-95A5-F38CCC6D0D82}" srcOrd="0" destOrd="0" presId="urn:microsoft.com/office/officeart/2005/8/layout/orgChart1"/>
    <dgm:cxn modelId="{7B9720C0-6A90-455E-B526-E8916890A36F}" type="presParOf" srcId="{5E9626B4-ABC8-4535-87C8-C905BC7E7889}" destId="{FECC9BF4-478F-4009-BE51-85D9F66B8713}" srcOrd="1" destOrd="0" presId="urn:microsoft.com/office/officeart/2005/8/layout/orgChart1"/>
    <dgm:cxn modelId="{D520E776-A8F2-44FA-9352-DFB178F036E8}" type="presParOf" srcId="{C0AE82DE-E31F-42E4-93BA-AD81034581B8}" destId="{E304C3CC-F670-4E74-BAE3-F5CFEE9A6354}" srcOrd="1" destOrd="0" presId="urn:microsoft.com/office/officeart/2005/8/layout/orgChart1"/>
    <dgm:cxn modelId="{DE0F3862-5C18-4FF8-9D50-D31A51C87F65}" type="presParOf" srcId="{E304C3CC-F670-4E74-BAE3-F5CFEE9A6354}" destId="{A86B4230-92BF-4FB6-831F-155B4E4E98B3}" srcOrd="0" destOrd="0" presId="urn:microsoft.com/office/officeart/2005/8/layout/orgChart1"/>
    <dgm:cxn modelId="{65261A18-BA66-4687-A4D9-B68FC68D5F4C}" type="presParOf" srcId="{E304C3CC-F670-4E74-BAE3-F5CFEE9A6354}" destId="{FCF7F913-6052-4F6F-B610-580D2C1862A8}" srcOrd="1" destOrd="0" presId="urn:microsoft.com/office/officeart/2005/8/layout/orgChart1"/>
    <dgm:cxn modelId="{53A5B558-C4AE-4260-9997-91FCE711A3F0}" type="presParOf" srcId="{FCF7F913-6052-4F6F-B610-580D2C1862A8}" destId="{3220D641-F79E-4712-9E99-E468D83B8891}" srcOrd="0" destOrd="0" presId="urn:microsoft.com/office/officeart/2005/8/layout/orgChart1"/>
    <dgm:cxn modelId="{6DF5B7D7-AF2B-4BFF-A2AF-E02CE349BDD4}" type="presParOf" srcId="{3220D641-F79E-4712-9E99-E468D83B8891}" destId="{E52FE977-79C7-465A-B378-B8AFC2F09C62}" srcOrd="0" destOrd="0" presId="urn:microsoft.com/office/officeart/2005/8/layout/orgChart1"/>
    <dgm:cxn modelId="{5D593B67-04B2-4044-AC58-96FE5BCD202E}" type="presParOf" srcId="{3220D641-F79E-4712-9E99-E468D83B8891}" destId="{AD26E203-C27D-4F63-88EF-97CA6AF98EBC}" srcOrd="1" destOrd="0" presId="urn:microsoft.com/office/officeart/2005/8/layout/orgChart1"/>
    <dgm:cxn modelId="{FF5E98B8-221F-41A7-8F96-FDB60C3F7804}" type="presParOf" srcId="{FCF7F913-6052-4F6F-B610-580D2C1862A8}" destId="{F0E245C5-63EF-434E-B1AD-39ED6AC0A4F6}" srcOrd="1" destOrd="0" presId="urn:microsoft.com/office/officeart/2005/8/layout/orgChart1"/>
    <dgm:cxn modelId="{CE8055D7-18B1-4015-AD77-34A23883D97C}" type="presParOf" srcId="{FCF7F913-6052-4F6F-B610-580D2C1862A8}" destId="{9ABDB3EF-5F62-4536-813F-02E0211DE403}" srcOrd="2" destOrd="0" presId="urn:microsoft.com/office/officeart/2005/8/layout/orgChart1"/>
    <dgm:cxn modelId="{70903099-12D4-4F24-AC3C-361101BF1E86}" type="presParOf" srcId="{E304C3CC-F670-4E74-BAE3-F5CFEE9A6354}" destId="{8584CB6F-BC68-4AFF-8879-E29E0F026DC9}" srcOrd="2" destOrd="0" presId="urn:microsoft.com/office/officeart/2005/8/layout/orgChart1"/>
    <dgm:cxn modelId="{F7409B15-851F-43E6-B80E-B2E0026F45CC}" type="presParOf" srcId="{E304C3CC-F670-4E74-BAE3-F5CFEE9A6354}" destId="{FF378881-C359-4597-9037-38B9414F9C8D}" srcOrd="3" destOrd="0" presId="urn:microsoft.com/office/officeart/2005/8/layout/orgChart1"/>
    <dgm:cxn modelId="{2815F56F-DF1E-4C31-85CA-8ECEFF8FF991}" type="presParOf" srcId="{FF378881-C359-4597-9037-38B9414F9C8D}" destId="{D051F4EC-9B75-459F-AAE0-D031A94ABECE}" srcOrd="0" destOrd="0" presId="urn:microsoft.com/office/officeart/2005/8/layout/orgChart1"/>
    <dgm:cxn modelId="{5B6A2D0D-CA62-4E46-8D5E-B61C7C08317B}" type="presParOf" srcId="{D051F4EC-9B75-459F-AAE0-D031A94ABECE}" destId="{09880C63-DF30-4547-BDC3-A600E199585B}" srcOrd="0" destOrd="0" presId="urn:microsoft.com/office/officeart/2005/8/layout/orgChart1"/>
    <dgm:cxn modelId="{5BED3E3E-FA22-42F0-A1D1-9330EC9BA261}" type="presParOf" srcId="{D051F4EC-9B75-459F-AAE0-D031A94ABECE}" destId="{CCB5DA2E-081B-4840-99CC-3DC4510E77F2}" srcOrd="1" destOrd="0" presId="urn:microsoft.com/office/officeart/2005/8/layout/orgChart1"/>
    <dgm:cxn modelId="{80B761BE-FB77-42A9-BA25-3E30A1A91CA1}" type="presParOf" srcId="{FF378881-C359-4597-9037-38B9414F9C8D}" destId="{3AD550F0-C7D3-4613-BF7E-CD3B61BDFDAD}" srcOrd="1" destOrd="0" presId="urn:microsoft.com/office/officeart/2005/8/layout/orgChart1"/>
    <dgm:cxn modelId="{8A04E6F2-A449-4EEC-9F9E-6DD0273CBB1A}" type="presParOf" srcId="{FF378881-C359-4597-9037-38B9414F9C8D}" destId="{F210A415-310D-41E6-9375-B623B1D544D6}" srcOrd="2" destOrd="0" presId="urn:microsoft.com/office/officeart/2005/8/layout/orgChart1"/>
    <dgm:cxn modelId="{3AF03E7D-946D-4DF2-92DB-2B753CC532ED}" type="presParOf" srcId="{E304C3CC-F670-4E74-BAE3-F5CFEE9A6354}" destId="{B065EBDA-434F-46F9-A2E9-5EC71B6CC975}" srcOrd="4" destOrd="0" presId="urn:microsoft.com/office/officeart/2005/8/layout/orgChart1"/>
    <dgm:cxn modelId="{77D38901-FA4A-4068-A351-EC3937158A3E}" type="presParOf" srcId="{E304C3CC-F670-4E74-BAE3-F5CFEE9A6354}" destId="{08CB4B44-C121-493E-BCDB-5D2F7D36F9E7}" srcOrd="5" destOrd="0" presId="urn:microsoft.com/office/officeart/2005/8/layout/orgChart1"/>
    <dgm:cxn modelId="{DD8BAA94-B90C-404D-9FFD-9B20339A54EF}" type="presParOf" srcId="{08CB4B44-C121-493E-BCDB-5D2F7D36F9E7}" destId="{C1D8683E-F642-4E43-98BF-9A4CBEE11119}" srcOrd="0" destOrd="0" presId="urn:microsoft.com/office/officeart/2005/8/layout/orgChart1"/>
    <dgm:cxn modelId="{97DA9275-7A40-4C71-860F-9E2AE5C6EC63}" type="presParOf" srcId="{C1D8683E-F642-4E43-98BF-9A4CBEE11119}" destId="{BE056B5A-68D7-40D5-81B1-601F732063F5}" srcOrd="0" destOrd="0" presId="urn:microsoft.com/office/officeart/2005/8/layout/orgChart1"/>
    <dgm:cxn modelId="{6AA50800-E453-4571-B61C-9B2E19868847}" type="presParOf" srcId="{C1D8683E-F642-4E43-98BF-9A4CBEE11119}" destId="{003D1D68-2F6C-4E1F-B5D7-17FE3FF65B7F}" srcOrd="1" destOrd="0" presId="urn:microsoft.com/office/officeart/2005/8/layout/orgChart1"/>
    <dgm:cxn modelId="{F10AF1DF-43ED-44CD-80E0-4C15DACDA1CA}" type="presParOf" srcId="{08CB4B44-C121-493E-BCDB-5D2F7D36F9E7}" destId="{9F9A65B5-BCAC-4FCB-81E1-A9A4DDA3285E}" srcOrd="1" destOrd="0" presId="urn:microsoft.com/office/officeart/2005/8/layout/orgChart1"/>
    <dgm:cxn modelId="{B5BE8A13-7B8E-488A-BA42-F0DE872016F5}" type="presParOf" srcId="{08CB4B44-C121-493E-BCDB-5D2F7D36F9E7}" destId="{4C71AB64-9D9B-4BB5-83C4-48EC95BAE611}" srcOrd="2" destOrd="0" presId="urn:microsoft.com/office/officeart/2005/8/layout/orgChart1"/>
    <dgm:cxn modelId="{FFE43B46-0BF5-48DB-A613-DE3F5F5621B4}" type="presParOf" srcId="{E304C3CC-F670-4E74-BAE3-F5CFEE9A6354}" destId="{A93441D9-159A-4D43-8053-D872ACBA4482}" srcOrd="6" destOrd="0" presId="urn:microsoft.com/office/officeart/2005/8/layout/orgChart1"/>
    <dgm:cxn modelId="{1D9533C0-F4E5-43FB-89E3-C05A33787180}" type="presParOf" srcId="{E304C3CC-F670-4E74-BAE3-F5CFEE9A6354}" destId="{607B67BA-7FA5-4A3C-8DF1-7EDFEA64EC37}" srcOrd="7" destOrd="0" presId="urn:microsoft.com/office/officeart/2005/8/layout/orgChart1"/>
    <dgm:cxn modelId="{F03DFBDA-45B9-4D92-948D-4EA73606E165}" type="presParOf" srcId="{607B67BA-7FA5-4A3C-8DF1-7EDFEA64EC37}" destId="{4C880674-00FC-439F-A652-04F79DCDD460}" srcOrd="0" destOrd="0" presId="urn:microsoft.com/office/officeart/2005/8/layout/orgChart1"/>
    <dgm:cxn modelId="{8481706A-726B-4227-949F-FB3F34F7684F}" type="presParOf" srcId="{4C880674-00FC-439F-A652-04F79DCDD460}" destId="{B33EFA88-DACF-4F0C-8DE9-808893271F29}" srcOrd="0" destOrd="0" presId="urn:microsoft.com/office/officeart/2005/8/layout/orgChart1"/>
    <dgm:cxn modelId="{0ACCC196-C440-491F-AF8D-BB35F9D23CEE}" type="presParOf" srcId="{4C880674-00FC-439F-A652-04F79DCDD460}" destId="{C7CC67FF-CA1B-4C3F-9AAB-95767AAB64FA}" srcOrd="1" destOrd="0" presId="urn:microsoft.com/office/officeart/2005/8/layout/orgChart1"/>
    <dgm:cxn modelId="{83D076D4-1C1B-4BEB-AC38-85C630210118}" type="presParOf" srcId="{607B67BA-7FA5-4A3C-8DF1-7EDFEA64EC37}" destId="{5CC877AD-7CF1-4DA7-993E-A608548ECCB1}" srcOrd="1" destOrd="0" presId="urn:microsoft.com/office/officeart/2005/8/layout/orgChart1"/>
    <dgm:cxn modelId="{B70A353D-6AB3-401C-92BF-EC933BCF4C7A}" type="presParOf" srcId="{607B67BA-7FA5-4A3C-8DF1-7EDFEA64EC37}" destId="{66E22BAF-192D-4FA8-9D14-C38D48CCB068}" srcOrd="2" destOrd="0" presId="urn:microsoft.com/office/officeart/2005/8/layout/orgChart1"/>
    <dgm:cxn modelId="{08B3F31B-15F0-4402-BDDF-B8F385EEEB84}" type="presParOf" srcId="{C0AE82DE-E31F-42E4-93BA-AD81034581B8}" destId="{4E0064C7-9355-4682-9214-6D1C3B969F85}" srcOrd="2" destOrd="0" presId="urn:microsoft.com/office/officeart/2005/8/layout/orgChart1"/>
    <dgm:cxn modelId="{3A1C72D8-A5CB-4F4B-95F2-7A2886589AA7}" type="presParOf" srcId="{68CB532A-5EBC-4ADB-A0C3-85D32D35CFE6}" destId="{77002150-F8E7-4A5D-BC17-F5D14D5C3002}"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7C77906-4DB8-48FE-BC2D-E420DCA785FC}" type="doc">
      <dgm:prSet loTypeId="urn:microsoft.com/office/officeart/2005/8/layout/bProcess4" loCatId="process" qsTypeId="urn:microsoft.com/office/officeart/2005/8/quickstyle/simple1" qsCatId="simple" csTypeId="urn:microsoft.com/office/officeart/2005/8/colors/colorful2" csCatId="colorful" phldr="1"/>
      <dgm:spPr/>
      <dgm:t>
        <a:bodyPr/>
        <a:lstStyle/>
        <a:p>
          <a:endParaRPr lang="zh-CN" altLang="en-US"/>
        </a:p>
      </dgm:t>
    </dgm:pt>
    <dgm:pt modelId="{93DD6D74-FFF0-452C-9AE8-078C5D484F6C}">
      <dgm:prSet phldrT="[文本]"/>
      <dgm:spPr/>
      <dgm:t>
        <a:bodyPr/>
        <a:lstStyle/>
        <a:p>
          <a:r>
            <a:rPr lang="zh-CN" altLang="en-US" dirty="0" smtClean="0"/>
            <a:t>预研阶段</a:t>
          </a:r>
          <a:endParaRPr lang="zh-CN" altLang="en-US" dirty="0"/>
        </a:p>
      </dgm:t>
    </dgm:pt>
    <dgm:pt modelId="{0AD22F98-16ED-47D6-A52B-FA7C819FF606}" type="parTrans" cxnId="{30AE8664-6B8D-4E20-87ED-B5F168D27B5B}">
      <dgm:prSet/>
      <dgm:spPr/>
      <dgm:t>
        <a:bodyPr/>
        <a:lstStyle/>
        <a:p>
          <a:endParaRPr lang="zh-CN" altLang="en-US"/>
        </a:p>
      </dgm:t>
    </dgm:pt>
    <dgm:pt modelId="{75B01615-65E1-4389-B370-0DBF20D05912}" type="sibTrans" cxnId="{30AE8664-6B8D-4E20-87ED-B5F168D27B5B}">
      <dgm:prSet/>
      <dgm:spPr/>
      <dgm:t>
        <a:bodyPr/>
        <a:lstStyle/>
        <a:p>
          <a:endParaRPr lang="zh-CN" altLang="en-US"/>
        </a:p>
      </dgm:t>
    </dgm:pt>
    <dgm:pt modelId="{22C65B80-F3AA-4697-8EDD-E22DB4C5C69F}">
      <dgm:prSet phldrT="[文本]"/>
      <dgm:spPr/>
      <dgm:t>
        <a:bodyPr/>
        <a:lstStyle/>
        <a:p>
          <a:r>
            <a:rPr lang="zh-CN" altLang="en-US" dirty="0" smtClean="0"/>
            <a:t>立项阶段</a:t>
          </a:r>
          <a:endParaRPr lang="zh-CN" altLang="en-US" dirty="0"/>
        </a:p>
      </dgm:t>
    </dgm:pt>
    <dgm:pt modelId="{0E3C6946-0243-406D-9A66-23D3CA599FF6}" type="parTrans" cxnId="{CDBE837E-9961-436A-BCD8-5AAEDE3E8DBB}">
      <dgm:prSet/>
      <dgm:spPr/>
      <dgm:t>
        <a:bodyPr/>
        <a:lstStyle/>
        <a:p>
          <a:endParaRPr lang="zh-CN" altLang="en-US"/>
        </a:p>
      </dgm:t>
    </dgm:pt>
    <dgm:pt modelId="{5111DB6B-2C8B-41B7-BB12-1338E5C8AD14}" type="sibTrans" cxnId="{CDBE837E-9961-436A-BCD8-5AAEDE3E8DBB}">
      <dgm:prSet/>
      <dgm:spPr/>
      <dgm:t>
        <a:bodyPr/>
        <a:lstStyle/>
        <a:p>
          <a:endParaRPr lang="zh-CN" altLang="en-US"/>
        </a:p>
      </dgm:t>
    </dgm:pt>
    <dgm:pt modelId="{880E9A0B-CDF7-4FF6-A727-B80E752350E5}">
      <dgm:prSet phldrT="[文本]"/>
      <dgm:spPr/>
      <dgm:t>
        <a:bodyPr/>
        <a:lstStyle/>
        <a:p>
          <a:r>
            <a:rPr lang="zh-CN" altLang="en-US" dirty="0" smtClean="0"/>
            <a:t>起草阶段</a:t>
          </a:r>
          <a:endParaRPr lang="zh-CN" altLang="en-US" dirty="0"/>
        </a:p>
      </dgm:t>
    </dgm:pt>
    <dgm:pt modelId="{ABC45B41-3C3A-4741-AC4C-C7A0A600793F}" type="parTrans" cxnId="{F7B0003F-76F5-4BDB-A861-3097B7142002}">
      <dgm:prSet/>
      <dgm:spPr/>
      <dgm:t>
        <a:bodyPr/>
        <a:lstStyle/>
        <a:p>
          <a:endParaRPr lang="zh-CN" altLang="en-US"/>
        </a:p>
      </dgm:t>
    </dgm:pt>
    <dgm:pt modelId="{74E7DA21-4C49-425B-AC43-4BA35C94609F}" type="sibTrans" cxnId="{F7B0003F-76F5-4BDB-A861-3097B7142002}">
      <dgm:prSet/>
      <dgm:spPr/>
      <dgm:t>
        <a:bodyPr/>
        <a:lstStyle/>
        <a:p>
          <a:endParaRPr lang="zh-CN" altLang="en-US"/>
        </a:p>
      </dgm:t>
    </dgm:pt>
    <dgm:pt modelId="{03B61880-3416-4337-8FF1-1FDF3BE4D210}">
      <dgm:prSet phldrT="[文本]"/>
      <dgm:spPr/>
      <dgm:t>
        <a:bodyPr/>
        <a:lstStyle/>
        <a:p>
          <a:r>
            <a:rPr lang="zh-CN" altLang="en-US" dirty="0" smtClean="0"/>
            <a:t>征求意见阶段</a:t>
          </a:r>
          <a:endParaRPr lang="zh-CN" altLang="en-US" dirty="0"/>
        </a:p>
      </dgm:t>
    </dgm:pt>
    <dgm:pt modelId="{C37FF45B-8BD6-4ABF-ADAD-52F719CFE6ED}" type="parTrans" cxnId="{805AADD7-DFE6-469A-AFCE-C402A6EF202E}">
      <dgm:prSet/>
      <dgm:spPr/>
      <dgm:t>
        <a:bodyPr/>
        <a:lstStyle/>
        <a:p>
          <a:endParaRPr lang="zh-CN" altLang="en-US"/>
        </a:p>
      </dgm:t>
    </dgm:pt>
    <dgm:pt modelId="{AD40D90D-FFE4-4FEF-BFDA-61578C2C6700}" type="sibTrans" cxnId="{805AADD7-DFE6-469A-AFCE-C402A6EF202E}">
      <dgm:prSet/>
      <dgm:spPr/>
      <dgm:t>
        <a:bodyPr/>
        <a:lstStyle/>
        <a:p>
          <a:endParaRPr lang="zh-CN" altLang="en-US"/>
        </a:p>
      </dgm:t>
    </dgm:pt>
    <dgm:pt modelId="{8ACDECC9-5280-4097-8B78-E622F253FE00}">
      <dgm:prSet phldrT="[文本]"/>
      <dgm:spPr/>
      <dgm:t>
        <a:bodyPr/>
        <a:lstStyle/>
        <a:p>
          <a:r>
            <a:rPr lang="zh-CN" altLang="en-US" dirty="0" smtClean="0"/>
            <a:t>审查阶段</a:t>
          </a:r>
          <a:endParaRPr lang="zh-CN" altLang="en-US" dirty="0"/>
        </a:p>
      </dgm:t>
    </dgm:pt>
    <dgm:pt modelId="{2E6B5D3C-27E4-4942-969D-2914A28C1ED1}" type="parTrans" cxnId="{64817A44-7AB2-42F6-AC0C-A7EFE1C25B40}">
      <dgm:prSet/>
      <dgm:spPr/>
      <dgm:t>
        <a:bodyPr/>
        <a:lstStyle/>
        <a:p>
          <a:endParaRPr lang="zh-CN" altLang="en-US"/>
        </a:p>
      </dgm:t>
    </dgm:pt>
    <dgm:pt modelId="{3AB1DF68-FB2B-4EDB-8C0C-91DC80D6ABB8}" type="sibTrans" cxnId="{64817A44-7AB2-42F6-AC0C-A7EFE1C25B40}">
      <dgm:prSet/>
      <dgm:spPr/>
      <dgm:t>
        <a:bodyPr/>
        <a:lstStyle/>
        <a:p>
          <a:endParaRPr lang="zh-CN" altLang="en-US"/>
        </a:p>
      </dgm:t>
    </dgm:pt>
    <dgm:pt modelId="{FF1577D4-48CF-4F6A-A8E4-B2D2BEDD0556}">
      <dgm:prSet phldrT="[文本]"/>
      <dgm:spPr/>
      <dgm:t>
        <a:bodyPr/>
        <a:lstStyle/>
        <a:p>
          <a:r>
            <a:rPr lang="zh-CN" altLang="en-US" dirty="0" smtClean="0"/>
            <a:t>批准阶段</a:t>
          </a:r>
          <a:endParaRPr lang="zh-CN" altLang="en-US" dirty="0"/>
        </a:p>
      </dgm:t>
    </dgm:pt>
    <dgm:pt modelId="{F34E6D34-09DA-4526-9EBB-E5873F1D5EA6}" type="parTrans" cxnId="{841E0E8A-9C8F-417A-BD86-2481A8EF9C56}">
      <dgm:prSet/>
      <dgm:spPr/>
      <dgm:t>
        <a:bodyPr/>
        <a:lstStyle/>
        <a:p>
          <a:endParaRPr lang="zh-CN" altLang="en-US"/>
        </a:p>
      </dgm:t>
    </dgm:pt>
    <dgm:pt modelId="{50566345-7ED2-4157-936A-D615935EAFBE}" type="sibTrans" cxnId="{841E0E8A-9C8F-417A-BD86-2481A8EF9C56}">
      <dgm:prSet/>
      <dgm:spPr/>
      <dgm:t>
        <a:bodyPr/>
        <a:lstStyle/>
        <a:p>
          <a:endParaRPr lang="zh-CN" altLang="en-US"/>
        </a:p>
      </dgm:t>
    </dgm:pt>
    <dgm:pt modelId="{F8DCD9C8-6D67-489D-B030-89F9558C970A}">
      <dgm:prSet phldrT="[文本]"/>
      <dgm:spPr>
        <a:solidFill>
          <a:srgbClr val="E5CFCD"/>
        </a:solidFill>
      </dgm:spPr>
      <dgm:t>
        <a:bodyPr/>
        <a:lstStyle/>
        <a:p>
          <a:r>
            <a:rPr lang="zh-CN" altLang="en-US" dirty="0" smtClean="0"/>
            <a:t>出版阶段</a:t>
          </a:r>
          <a:endParaRPr lang="zh-CN" altLang="en-US" dirty="0"/>
        </a:p>
      </dgm:t>
    </dgm:pt>
    <dgm:pt modelId="{164E684A-B400-4335-96DB-8F3E3B1390FA}" type="parTrans" cxnId="{88F2E5C3-7853-44D0-9358-516C86018621}">
      <dgm:prSet/>
      <dgm:spPr/>
      <dgm:t>
        <a:bodyPr/>
        <a:lstStyle/>
        <a:p>
          <a:endParaRPr lang="zh-CN" altLang="en-US"/>
        </a:p>
      </dgm:t>
    </dgm:pt>
    <dgm:pt modelId="{D25FACE0-4564-4BCA-94DB-33CC9B27628B}" type="sibTrans" cxnId="{88F2E5C3-7853-44D0-9358-516C86018621}">
      <dgm:prSet/>
      <dgm:spPr/>
      <dgm:t>
        <a:bodyPr/>
        <a:lstStyle/>
        <a:p>
          <a:endParaRPr lang="zh-CN" altLang="en-US"/>
        </a:p>
      </dgm:t>
    </dgm:pt>
    <dgm:pt modelId="{AC82A7DD-05C4-4613-B453-D184DAC8F1AA}">
      <dgm:prSet phldrT="[文本]"/>
      <dgm:spPr>
        <a:solidFill>
          <a:srgbClr val="FFC000"/>
        </a:solidFill>
      </dgm:spPr>
      <dgm:t>
        <a:bodyPr/>
        <a:lstStyle/>
        <a:p>
          <a:r>
            <a:rPr lang="zh-CN" altLang="en-US" dirty="0" smtClean="0"/>
            <a:t>复审阶段</a:t>
          </a:r>
          <a:endParaRPr lang="zh-CN" altLang="en-US" dirty="0"/>
        </a:p>
      </dgm:t>
    </dgm:pt>
    <dgm:pt modelId="{05D7CD2C-C61A-4512-A148-ABDAF9D14509}" type="parTrans" cxnId="{0BD4EEC6-9D38-4500-8C18-D449D51194F6}">
      <dgm:prSet/>
      <dgm:spPr/>
      <dgm:t>
        <a:bodyPr/>
        <a:lstStyle/>
        <a:p>
          <a:endParaRPr lang="zh-CN" altLang="en-US"/>
        </a:p>
      </dgm:t>
    </dgm:pt>
    <dgm:pt modelId="{399582AD-8EB3-4ED2-B193-5991309F1600}" type="sibTrans" cxnId="{0BD4EEC6-9D38-4500-8C18-D449D51194F6}">
      <dgm:prSet/>
      <dgm:spPr>
        <a:solidFill>
          <a:schemeClr val="accent3">
            <a:lumMod val="85000"/>
          </a:schemeClr>
        </a:solidFill>
      </dgm:spPr>
      <dgm:t>
        <a:bodyPr/>
        <a:lstStyle/>
        <a:p>
          <a:endParaRPr lang="zh-CN" altLang="en-US"/>
        </a:p>
      </dgm:t>
    </dgm:pt>
    <dgm:pt modelId="{2DDF8153-0AAC-456B-A2A7-DCEEF02CEC1E}">
      <dgm:prSet phldrT="[文本]"/>
      <dgm:spPr>
        <a:solidFill>
          <a:srgbClr val="92D050"/>
        </a:solidFill>
      </dgm:spPr>
      <dgm:t>
        <a:bodyPr/>
        <a:lstStyle/>
        <a:p>
          <a:r>
            <a:rPr lang="zh-CN" altLang="en-US" dirty="0" smtClean="0"/>
            <a:t>废止阶段</a:t>
          </a:r>
          <a:endParaRPr lang="zh-CN" altLang="en-US" dirty="0"/>
        </a:p>
      </dgm:t>
    </dgm:pt>
    <dgm:pt modelId="{69C5742D-7EA7-4AA4-A0DA-A9BB0B525A86}" type="parTrans" cxnId="{3443484A-87EC-4C56-8D20-B495CA6BFC46}">
      <dgm:prSet/>
      <dgm:spPr/>
      <dgm:t>
        <a:bodyPr/>
        <a:lstStyle/>
        <a:p>
          <a:endParaRPr lang="zh-CN" altLang="en-US"/>
        </a:p>
      </dgm:t>
    </dgm:pt>
    <dgm:pt modelId="{F44CF4B7-82EC-4DB0-B51E-BE43ABEA3307}" type="sibTrans" cxnId="{3443484A-87EC-4C56-8D20-B495CA6BFC46}">
      <dgm:prSet/>
      <dgm:spPr/>
      <dgm:t>
        <a:bodyPr/>
        <a:lstStyle/>
        <a:p>
          <a:endParaRPr lang="zh-CN" altLang="en-US"/>
        </a:p>
      </dgm:t>
    </dgm:pt>
    <dgm:pt modelId="{3F1A689D-B31F-4878-A7DC-0942BED747E3}" type="pres">
      <dgm:prSet presAssocID="{27C77906-4DB8-48FE-BC2D-E420DCA785FC}" presName="Name0" presStyleCnt="0">
        <dgm:presLayoutVars>
          <dgm:dir/>
          <dgm:resizeHandles/>
        </dgm:presLayoutVars>
      </dgm:prSet>
      <dgm:spPr/>
      <dgm:t>
        <a:bodyPr/>
        <a:lstStyle/>
        <a:p>
          <a:endParaRPr lang="zh-CN" altLang="en-US"/>
        </a:p>
      </dgm:t>
    </dgm:pt>
    <dgm:pt modelId="{3B9C0D42-7DD3-4923-89C6-524DC1551CCF}" type="pres">
      <dgm:prSet presAssocID="{93DD6D74-FFF0-452C-9AE8-078C5D484F6C}" presName="compNode" presStyleCnt="0"/>
      <dgm:spPr/>
    </dgm:pt>
    <dgm:pt modelId="{72D0AEB9-F03C-47B2-A507-224F5257760C}" type="pres">
      <dgm:prSet presAssocID="{93DD6D74-FFF0-452C-9AE8-078C5D484F6C}" presName="dummyConnPt" presStyleCnt="0"/>
      <dgm:spPr/>
    </dgm:pt>
    <dgm:pt modelId="{CEC42644-2A35-438C-A460-5208D0B8AB0F}" type="pres">
      <dgm:prSet presAssocID="{93DD6D74-FFF0-452C-9AE8-078C5D484F6C}" presName="node" presStyleLbl="node1" presStyleIdx="0" presStyleCnt="9">
        <dgm:presLayoutVars>
          <dgm:bulletEnabled val="1"/>
        </dgm:presLayoutVars>
      </dgm:prSet>
      <dgm:spPr/>
      <dgm:t>
        <a:bodyPr/>
        <a:lstStyle/>
        <a:p>
          <a:endParaRPr lang="zh-CN" altLang="en-US"/>
        </a:p>
      </dgm:t>
    </dgm:pt>
    <dgm:pt modelId="{DC683488-75FA-4DCC-8367-93C3B7EC3FD0}" type="pres">
      <dgm:prSet presAssocID="{75B01615-65E1-4389-B370-0DBF20D05912}" presName="sibTrans" presStyleLbl="bgSibTrans2D1" presStyleIdx="0" presStyleCnt="8"/>
      <dgm:spPr/>
      <dgm:t>
        <a:bodyPr/>
        <a:lstStyle/>
        <a:p>
          <a:endParaRPr lang="zh-CN" altLang="en-US"/>
        </a:p>
      </dgm:t>
    </dgm:pt>
    <dgm:pt modelId="{C317612C-9237-4991-B601-D4D95D16EF91}" type="pres">
      <dgm:prSet presAssocID="{22C65B80-F3AA-4697-8EDD-E22DB4C5C69F}" presName="compNode" presStyleCnt="0"/>
      <dgm:spPr/>
    </dgm:pt>
    <dgm:pt modelId="{36DAB7FA-5298-4A2D-ABBC-E1CB2DA2A866}" type="pres">
      <dgm:prSet presAssocID="{22C65B80-F3AA-4697-8EDD-E22DB4C5C69F}" presName="dummyConnPt" presStyleCnt="0"/>
      <dgm:spPr/>
    </dgm:pt>
    <dgm:pt modelId="{8420A853-EF00-4EC8-978D-3F3F0E9CCFEA}" type="pres">
      <dgm:prSet presAssocID="{22C65B80-F3AA-4697-8EDD-E22DB4C5C69F}" presName="node" presStyleLbl="node1" presStyleIdx="1" presStyleCnt="9">
        <dgm:presLayoutVars>
          <dgm:bulletEnabled val="1"/>
        </dgm:presLayoutVars>
      </dgm:prSet>
      <dgm:spPr/>
      <dgm:t>
        <a:bodyPr/>
        <a:lstStyle/>
        <a:p>
          <a:endParaRPr lang="zh-CN" altLang="en-US"/>
        </a:p>
      </dgm:t>
    </dgm:pt>
    <dgm:pt modelId="{CF9B0578-C73B-4BB3-9527-C5B99B4DCC91}" type="pres">
      <dgm:prSet presAssocID="{5111DB6B-2C8B-41B7-BB12-1338E5C8AD14}" presName="sibTrans" presStyleLbl="bgSibTrans2D1" presStyleIdx="1" presStyleCnt="8"/>
      <dgm:spPr/>
      <dgm:t>
        <a:bodyPr/>
        <a:lstStyle/>
        <a:p>
          <a:endParaRPr lang="zh-CN" altLang="en-US"/>
        </a:p>
      </dgm:t>
    </dgm:pt>
    <dgm:pt modelId="{AB504EC2-02ED-4C4F-873B-B41AD76EB1B7}" type="pres">
      <dgm:prSet presAssocID="{880E9A0B-CDF7-4FF6-A727-B80E752350E5}" presName="compNode" presStyleCnt="0"/>
      <dgm:spPr/>
    </dgm:pt>
    <dgm:pt modelId="{B05E67BF-4B4A-4A8D-8AAB-C6483583AC09}" type="pres">
      <dgm:prSet presAssocID="{880E9A0B-CDF7-4FF6-A727-B80E752350E5}" presName="dummyConnPt" presStyleCnt="0"/>
      <dgm:spPr/>
    </dgm:pt>
    <dgm:pt modelId="{B8D2A29E-68A8-4B9F-877C-84006000492E}" type="pres">
      <dgm:prSet presAssocID="{880E9A0B-CDF7-4FF6-A727-B80E752350E5}" presName="node" presStyleLbl="node1" presStyleIdx="2" presStyleCnt="9">
        <dgm:presLayoutVars>
          <dgm:bulletEnabled val="1"/>
        </dgm:presLayoutVars>
      </dgm:prSet>
      <dgm:spPr/>
      <dgm:t>
        <a:bodyPr/>
        <a:lstStyle/>
        <a:p>
          <a:endParaRPr lang="zh-CN" altLang="en-US"/>
        </a:p>
      </dgm:t>
    </dgm:pt>
    <dgm:pt modelId="{8B9C0C0E-A3FB-43BC-AFC1-E4E86EEBA096}" type="pres">
      <dgm:prSet presAssocID="{74E7DA21-4C49-425B-AC43-4BA35C94609F}" presName="sibTrans" presStyleLbl="bgSibTrans2D1" presStyleIdx="2" presStyleCnt="8"/>
      <dgm:spPr/>
      <dgm:t>
        <a:bodyPr/>
        <a:lstStyle/>
        <a:p>
          <a:endParaRPr lang="zh-CN" altLang="en-US"/>
        </a:p>
      </dgm:t>
    </dgm:pt>
    <dgm:pt modelId="{D364A844-15F7-40ED-8B2F-7A93F034CF54}" type="pres">
      <dgm:prSet presAssocID="{03B61880-3416-4337-8FF1-1FDF3BE4D210}" presName="compNode" presStyleCnt="0"/>
      <dgm:spPr/>
    </dgm:pt>
    <dgm:pt modelId="{C82A7D8F-2D89-4F98-A93C-02468805264F}" type="pres">
      <dgm:prSet presAssocID="{03B61880-3416-4337-8FF1-1FDF3BE4D210}" presName="dummyConnPt" presStyleCnt="0"/>
      <dgm:spPr/>
    </dgm:pt>
    <dgm:pt modelId="{D2144581-9025-466C-BBE8-3802ECB40547}" type="pres">
      <dgm:prSet presAssocID="{03B61880-3416-4337-8FF1-1FDF3BE4D210}" presName="node" presStyleLbl="node1" presStyleIdx="3" presStyleCnt="9">
        <dgm:presLayoutVars>
          <dgm:bulletEnabled val="1"/>
        </dgm:presLayoutVars>
      </dgm:prSet>
      <dgm:spPr/>
      <dgm:t>
        <a:bodyPr/>
        <a:lstStyle/>
        <a:p>
          <a:endParaRPr lang="zh-CN" altLang="en-US"/>
        </a:p>
      </dgm:t>
    </dgm:pt>
    <dgm:pt modelId="{21B38D83-9B8F-4E9D-956E-F7DC62A809E6}" type="pres">
      <dgm:prSet presAssocID="{AD40D90D-FFE4-4FEF-BFDA-61578C2C6700}" presName="sibTrans" presStyleLbl="bgSibTrans2D1" presStyleIdx="3" presStyleCnt="8"/>
      <dgm:spPr/>
      <dgm:t>
        <a:bodyPr/>
        <a:lstStyle/>
        <a:p>
          <a:endParaRPr lang="zh-CN" altLang="en-US"/>
        </a:p>
      </dgm:t>
    </dgm:pt>
    <dgm:pt modelId="{A232B325-C0C0-4B26-8CEA-AA58CDDE0F22}" type="pres">
      <dgm:prSet presAssocID="{8ACDECC9-5280-4097-8B78-E622F253FE00}" presName="compNode" presStyleCnt="0"/>
      <dgm:spPr/>
    </dgm:pt>
    <dgm:pt modelId="{1430AB8B-5874-4DAE-BFA7-D9DCAA39F34B}" type="pres">
      <dgm:prSet presAssocID="{8ACDECC9-5280-4097-8B78-E622F253FE00}" presName="dummyConnPt" presStyleCnt="0"/>
      <dgm:spPr/>
    </dgm:pt>
    <dgm:pt modelId="{CB0B4C03-61B5-442F-A92C-2C1E07F80F0E}" type="pres">
      <dgm:prSet presAssocID="{8ACDECC9-5280-4097-8B78-E622F253FE00}" presName="node" presStyleLbl="node1" presStyleIdx="4" presStyleCnt="9">
        <dgm:presLayoutVars>
          <dgm:bulletEnabled val="1"/>
        </dgm:presLayoutVars>
      </dgm:prSet>
      <dgm:spPr/>
      <dgm:t>
        <a:bodyPr/>
        <a:lstStyle/>
        <a:p>
          <a:endParaRPr lang="zh-CN" altLang="en-US"/>
        </a:p>
      </dgm:t>
    </dgm:pt>
    <dgm:pt modelId="{7CF4A62B-16D9-4455-BA3C-6E26C1309E3A}" type="pres">
      <dgm:prSet presAssocID="{3AB1DF68-FB2B-4EDB-8C0C-91DC80D6ABB8}" presName="sibTrans" presStyleLbl="bgSibTrans2D1" presStyleIdx="4" presStyleCnt="8"/>
      <dgm:spPr/>
      <dgm:t>
        <a:bodyPr/>
        <a:lstStyle/>
        <a:p>
          <a:endParaRPr lang="zh-CN" altLang="en-US"/>
        </a:p>
      </dgm:t>
    </dgm:pt>
    <dgm:pt modelId="{219738C7-1401-463F-ABD0-1678A31CB2C9}" type="pres">
      <dgm:prSet presAssocID="{FF1577D4-48CF-4F6A-A8E4-B2D2BEDD0556}" presName="compNode" presStyleCnt="0"/>
      <dgm:spPr/>
    </dgm:pt>
    <dgm:pt modelId="{80CC20BC-34A7-4BFE-A2B8-11AE26DBD9B4}" type="pres">
      <dgm:prSet presAssocID="{FF1577D4-48CF-4F6A-A8E4-B2D2BEDD0556}" presName="dummyConnPt" presStyleCnt="0"/>
      <dgm:spPr/>
    </dgm:pt>
    <dgm:pt modelId="{2A42CAEF-6B70-4AFF-AA76-176C13023056}" type="pres">
      <dgm:prSet presAssocID="{FF1577D4-48CF-4F6A-A8E4-B2D2BEDD0556}" presName="node" presStyleLbl="node1" presStyleIdx="5" presStyleCnt="9">
        <dgm:presLayoutVars>
          <dgm:bulletEnabled val="1"/>
        </dgm:presLayoutVars>
      </dgm:prSet>
      <dgm:spPr/>
      <dgm:t>
        <a:bodyPr/>
        <a:lstStyle/>
        <a:p>
          <a:endParaRPr lang="zh-CN" altLang="en-US"/>
        </a:p>
      </dgm:t>
    </dgm:pt>
    <dgm:pt modelId="{A4CD44E9-644C-43F6-BD27-6B39B1D1ED60}" type="pres">
      <dgm:prSet presAssocID="{50566345-7ED2-4157-936A-D615935EAFBE}" presName="sibTrans" presStyleLbl="bgSibTrans2D1" presStyleIdx="5" presStyleCnt="8"/>
      <dgm:spPr/>
      <dgm:t>
        <a:bodyPr/>
        <a:lstStyle/>
        <a:p>
          <a:endParaRPr lang="zh-CN" altLang="en-US"/>
        </a:p>
      </dgm:t>
    </dgm:pt>
    <dgm:pt modelId="{F3F4234F-2A55-445B-AEE8-FC39BF406D59}" type="pres">
      <dgm:prSet presAssocID="{F8DCD9C8-6D67-489D-B030-89F9558C970A}" presName="compNode" presStyleCnt="0"/>
      <dgm:spPr/>
    </dgm:pt>
    <dgm:pt modelId="{1F84D67A-477E-48EA-BD6F-2E46ECEFAAE3}" type="pres">
      <dgm:prSet presAssocID="{F8DCD9C8-6D67-489D-B030-89F9558C970A}" presName="dummyConnPt" presStyleCnt="0"/>
      <dgm:spPr/>
    </dgm:pt>
    <dgm:pt modelId="{E9F681AC-9F06-4422-A7B7-3C8F38A31207}" type="pres">
      <dgm:prSet presAssocID="{F8DCD9C8-6D67-489D-B030-89F9558C970A}" presName="node" presStyleLbl="node1" presStyleIdx="6" presStyleCnt="9">
        <dgm:presLayoutVars>
          <dgm:bulletEnabled val="1"/>
        </dgm:presLayoutVars>
      </dgm:prSet>
      <dgm:spPr/>
      <dgm:t>
        <a:bodyPr/>
        <a:lstStyle/>
        <a:p>
          <a:endParaRPr lang="zh-CN" altLang="en-US"/>
        </a:p>
      </dgm:t>
    </dgm:pt>
    <dgm:pt modelId="{5CD8AB5E-14E9-42CF-BAFA-51920121C2B5}" type="pres">
      <dgm:prSet presAssocID="{D25FACE0-4564-4BCA-94DB-33CC9B27628B}" presName="sibTrans" presStyleLbl="bgSibTrans2D1" presStyleIdx="6" presStyleCnt="8"/>
      <dgm:spPr/>
      <dgm:t>
        <a:bodyPr/>
        <a:lstStyle/>
        <a:p>
          <a:endParaRPr lang="zh-CN" altLang="en-US"/>
        </a:p>
      </dgm:t>
    </dgm:pt>
    <dgm:pt modelId="{D99D97B6-5FD7-4CF8-9AF3-FD374293D8CE}" type="pres">
      <dgm:prSet presAssocID="{AC82A7DD-05C4-4613-B453-D184DAC8F1AA}" presName="compNode" presStyleCnt="0"/>
      <dgm:spPr/>
    </dgm:pt>
    <dgm:pt modelId="{4D0DFF03-831A-4FE9-82D6-2FFEF3226B18}" type="pres">
      <dgm:prSet presAssocID="{AC82A7DD-05C4-4613-B453-D184DAC8F1AA}" presName="dummyConnPt" presStyleCnt="0"/>
      <dgm:spPr/>
    </dgm:pt>
    <dgm:pt modelId="{6F77785F-42F0-4BA4-BC28-CCC19D905C66}" type="pres">
      <dgm:prSet presAssocID="{AC82A7DD-05C4-4613-B453-D184DAC8F1AA}" presName="node" presStyleLbl="node1" presStyleIdx="7" presStyleCnt="9">
        <dgm:presLayoutVars>
          <dgm:bulletEnabled val="1"/>
        </dgm:presLayoutVars>
      </dgm:prSet>
      <dgm:spPr/>
      <dgm:t>
        <a:bodyPr/>
        <a:lstStyle/>
        <a:p>
          <a:endParaRPr lang="zh-CN" altLang="en-US"/>
        </a:p>
      </dgm:t>
    </dgm:pt>
    <dgm:pt modelId="{F3E6E873-0121-4CB6-811D-4DFB35A7D9CF}" type="pres">
      <dgm:prSet presAssocID="{399582AD-8EB3-4ED2-B193-5991309F1600}" presName="sibTrans" presStyleLbl="bgSibTrans2D1" presStyleIdx="7" presStyleCnt="8"/>
      <dgm:spPr/>
      <dgm:t>
        <a:bodyPr/>
        <a:lstStyle/>
        <a:p>
          <a:endParaRPr lang="zh-CN" altLang="en-US"/>
        </a:p>
      </dgm:t>
    </dgm:pt>
    <dgm:pt modelId="{B82660B4-FCAD-4DAB-8936-CB47A704EBC8}" type="pres">
      <dgm:prSet presAssocID="{2DDF8153-0AAC-456B-A2A7-DCEEF02CEC1E}" presName="compNode" presStyleCnt="0"/>
      <dgm:spPr/>
    </dgm:pt>
    <dgm:pt modelId="{68001065-E273-4837-99B4-22A1325368B8}" type="pres">
      <dgm:prSet presAssocID="{2DDF8153-0AAC-456B-A2A7-DCEEF02CEC1E}" presName="dummyConnPt" presStyleCnt="0"/>
      <dgm:spPr/>
    </dgm:pt>
    <dgm:pt modelId="{3915DEF3-C694-42C5-93D3-BC07715CA008}" type="pres">
      <dgm:prSet presAssocID="{2DDF8153-0AAC-456B-A2A7-DCEEF02CEC1E}" presName="node" presStyleLbl="node1" presStyleIdx="8" presStyleCnt="9">
        <dgm:presLayoutVars>
          <dgm:bulletEnabled val="1"/>
        </dgm:presLayoutVars>
      </dgm:prSet>
      <dgm:spPr/>
      <dgm:t>
        <a:bodyPr/>
        <a:lstStyle/>
        <a:p>
          <a:endParaRPr lang="zh-CN" altLang="en-US"/>
        </a:p>
      </dgm:t>
    </dgm:pt>
  </dgm:ptLst>
  <dgm:cxnLst>
    <dgm:cxn modelId="{CDBE837E-9961-436A-BCD8-5AAEDE3E8DBB}" srcId="{27C77906-4DB8-48FE-BC2D-E420DCA785FC}" destId="{22C65B80-F3AA-4697-8EDD-E22DB4C5C69F}" srcOrd="1" destOrd="0" parTransId="{0E3C6946-0243-406D-9A66-23D3CA599FF6}" sibTransId="{5111DB6B-2C8B-41B7-BB12-1338E5C8AD14}"/>
    <dgm:cxn modelId="{E7AB2B16-1BD9-44A4-9406-35493C1059E2}" type="presOf" srcId="{22C65B80-F3AA-4697-8EDD-E22DB4C5C69F}" destId="{8420A853-EF00-4EC8-978D-3F3F0E9CCFEA}" srcOrd="0" destOrd="0" presId="urn:microsoft.com/office/officeart/2005/8/layout/bProcess4"/>
    <dgm:cxn modelId="{30AE8664-6B8D-4E20-87ED-B5F168D27B5B}" srcId="{27C77906-4DB8-48FE-BC2D-E420DCA785FC}" destId="{93DD6D74-FFF0-452C-9AE8-078C5D484F6C}" srcOrd="0" destOrd="0" parTransId="{0AD22F98-16ED-47D6-A52B-FA7C819FF606}" sibTransId="{75B01615-65E1-4389-B370-0DBF20D05912}"/>
    <dgm:cxn modelId="{D51786C9-669C-4CDA-B4CD-8F558880FCC4}" type="presOf" srcId="{FF1577D4-48CF-4F6A-A8E4-B2D2BEDD0556}" destId="{2A42CAEF-6B70-4AFF-AA76-176C13023056}" srcOrd="0" destOrd="0" presId="urn:microsoft.com/office/officeart/2005/8/layout/bProcess4"/>
    <dgm:cxn modelId="{B118648E-19F9-40D3-AA4F-C1339FF1D8EE}" type="presOf" srcId="{27C77906-4DB8-48FE-BC2D-E420DCA785FC}" destId="{3F1A689D-B31F-4878-A7DC-0942BED747E3}" srcOrd="0" destOrd="0" presId="urn:microsoft.com/office/officeart/2005/8/layout/bProcess4"/>
    <dgm:cxn modelId="{B34EF48B-A7A4-47B1-B24C-FC06302F4814}" type="presOf" srcId="{8ACDECC9-5280-4097-8B78-E622F253FE00}" destId="{CB0B4C03-61B5-442F-A92C-2C1E07F80F0E}" srcOrd="0" destOrd="0" presId="urn:microsoft.com/office/officeart/2005/8/layout/bProcess4"/>
    <dgm:cxn modelId="{3443484A-87EC-4C56-8D20-B495CA6BFC46}" srcId="{27C77906-4DB8-48FE-BC2D-E420DCA785FC}" destId="{2DDF8153-0AAC-456B-A2A7-DCEEF02CEC1E}" srcOrd="8" destOrd="0" parTransId="{69C5742D-7EA7-4AA4-A0DA-A9BB0B525A86}" sibTransId="{F44CF4B7-82EC-4DB0-B51E-BE43ABEA3307}"/>
    <dgm:cxn modelId="{A6E28FC7-8648-416A-9A1F-39000BC478DE}" type="presOf" srcId="{AC82A7DD-05C4-4613-B453-D184DAC8F1AA}" destId="{6F77785F-42F0-4BA4-BC28-CCC19D905C66}" srcOrd="0" destOrd="0" presId="urn:microsoft.com/office/officeart/2005/8/layout/bProcess4"/>
    <dgm:cxn modelId="{67D466FD-CB5D-4A5E-A90E-6041A70F40FC}" type="presOf" srcId="{880E9A0B-CDF7-4FF6-A727-B80E752350E5}" destId="{B8D2A29E-68A8-4B9F-877C-84006000492E}" srcOrd="0" destOrd="0" presId="urn:microsoft.com/office/officeart/2005/8/layout/bProcess4"/>
    <dgm:cxn modelId="{755BB308-35C5-4862-9E3D-A1913B205A7C}" type="presOf" srcId="{75B01615-65E1-4389-B370-0DBF20D05912}" destId="{DC683488-75FA-4DCC-8367-93C3B7EC3FD0}" srcOrd="0" destOrd="0" presId="urn:microsoft.com/office/officeart/2005/8/layout/bProcess4"/>
    <dgm:cxn modelId="{F7B0003F-76F5-4BDB-A861-3097B7142002}" srcId="{27C77906-4DB8-48FE-BC2D-E420DCA785FC}" destId="{880E9A0B-CDF7-4FF6-A727-B80E752350E5}" srcOrd="2" destOrd="0" parTransId="{ABC45B41-3C3A-4741-AC4C-C7A0A600793F}" sibTransId="{74E7DA21-4C49-425B-AC43-4BA35C94609F}"/>
    <dgm:cxn modelId="{88F2E5C3-7853-44D0-9358-516C86018621}" srcId="{27C77906-4DB8-48FE-BC2D-E420DCA785FC}" destId="{F8DCD9C8-6D67-489D-B030-89F9558C970A}" srcOrd="6" destOrd="0" parTransId="{164E684A-B400-4335-96DB-8F3E3B1390FA}" sibTransId="{D25FACE0-4564-4BCA-94DB-33CC9B27628B}"/>
    <dgm:cxn modelId="{9C600152-DA60-4759-9E16-A0DCE0C5E94C}" type="presOf" srcId="{D25FACE0-4564-4BCA-94DB-33CC9B27628B}" destId="{5CD8AB5E-14E9-42CF-BAFA-51920121C2B5}" srcOrd="0" destOrd="0" presId="urn:microsoft.com/office/officeart/2005/8/layout/bProcess4"/>
    <dgm:cxn modelId="{FD7291BD-612F-4D74-8EB6-0D4A4D54ABF8}" type="presOf" srcId="{F8DCD9C8-6D67-489D-B030-89F9558C970A}" destId="{E9F681AC-9F06-4422-A7B7-3C8F38A31207}" srcOrd="0" destOrd="0" presId="urn:microsoft.com/office/officeart/2005/8/layout/bProcess4"/>
    <dgm:cxn modelId="{310D5BE0-355E-44E9-869C-785D7CEB7EE1}" type="presOf" srcId="{399582AD-8EB3-4ED2-B193-5991309F1600}" destId="{F3E6E873-0121-4CB6-811D-4DFB35A7D9CF}" srcOrd="0" destOrd="0" presId="urn:microsoft.com/office/officeart/2005/8/layout/bProcess4"/>
    <dgm:cxn modelId="{53B86EED-7B62-4338-802B-D313314A20A1}" type="presOf" srcId="{5111DB6B-2C8B-41B7-BB12-1338E5C8AD14}" destId="{CF9B0578-C73B-4BB3-9527-C5B99B4DCC91}" srcOrd="0" destOrd="0" presId="urn:microsoft.com/office/officeart/2005/8/layout/bProcess4"/>
    <dgm:cxn modelId="{0BD4EEC6-9D38-4500-8C18-D449D51194F6}" srcId="{27C77906-4DB8-48FE-BC2D-E420DCA785FC}" destId="{AC82A7DD-05C4-4613-B453-D184DAC8F1AA}" srcOrd="7" destOrd="0" parTransId="{05D7CD2C-C61A-4512-A148-ABDAF9D14509}" sibTransId="{399582AD-8EB3-4ED2-B193-5991309F1600}"/>
    <dgm:cxn modelId="{4BC6837E-C08E-4942-8E9D-2DC4AB1E93EE}" type="presOf" srcId="{2DDF8153-0AAC-456B-A2A7-DCEEF02CEC1E}" destId="{3915DEF3-C694-42C5-93D3-BC07715CA008}" srcOrd="0" destOrd="0" presId="urn:microsoft.com/office/officeart/2005/8/layout/bProcess4"/>
    <dgm:cxn modelId="{EFC336E5-663F-4787-B373-565E3C71FAE1}" type="presOf" srcId="{AD40D90D-FFE4-4FEF-BFDA-61578C2C6700}" destId="{21B38D83-9B8F-4E9D-956E-F7DC62A809E6}" srcOrd="0" destOrd="0" presId="urn:microsoft.com/office/officeart/2005/8/layout/bProcess4"/>
    <dgm:cxn modelId="{7AB35548-5976-48B6-8DF6-7C6FC4808908}" type="presOf" srcId="{74E7DA21-4C49-425B-AC43-4BA35C94609F}" destId="{8B9C0C0E-A3FB-43BC-AFC1-E4E86EEBA096}" srcOrd="0" destOrd="0" presId="urn:microsoft.com/office/officeart/2005/8/layout/bProcess4"/>
    <dgm:cxn modelId="{7340F989-6187-49C7-A5F7-3E64EA1DB5CE}" type="presOf" srcId="{93DD6D74-FFF0-452C-9AE8-078C5D484F6C}" destId="{CEC42644-2A35-438C-A460-5208D0B8AB0F}" srcOrd="0" destOrd="0" presId="urn:microsoft.com/office/officeart/2005/8/layout/bProcess4"/>
    <dgm:cxn modelId="{84453D10-DA45-446D-8086-767417D75A5E}" type="presOf" srcId="{50566345-7ED2-4157-936A-D615935EAFBE}" destId="{A4CD44E9-644C-43F6-BD27-6B39B1D1ED60}" srcOrd="0" destOrd="0" presId="urn:microsoft.com/office/officeart/2005/8/layout/bProcess4"/>
    <dgm:cxn modelId="{FE6CBA7C-693B-4686-A9D3-458D053FDF05}" type="presOf" srcId="{03B61880-3416-4337-8FF1-1FDF3BE4D210}" destId="{D2144581-9025-466C-BBE8-3802ECB40547}" srcOrd="0" destOrd="0" presId="urn:microsoft.com/office/officeart/2005/8/layout/bProcess4"/>
    <dgm:cxn modelId="{841E0E8A-9C8F-417A-BD86-2481A8EF9C56}" srcId="{27C77906-4DB8-48FE-BC2D-E420DCA785FC}" destId="{FF1577D4-48CF-4F6A-A8E4-B2D2BEDD0556}" srcOrd="5" destOrd="0" parTransId="{F34E6D34-09DA-4526-9EBB-E5873F1D5EA6}" sibTransId="{50566345-7ED2-4157-936A-D615935EAFBE}"/>
    <dgm:cxn modelId="{B03DC948-351A-4A78-98CA-E78898228639}" type="presOf" srcId="{3AB1DF68-FB2B-4EDB-8C0C-91DC80D6ABB8}" destId="{7CF4A62B-16D9-4455-BA3C-6E26C1309E3A}" srcOrd="0" destOrd="0" presId="urn:microsoft.com/office/officeart/2005/8/layout/bProcess4"/>
    <dgm:cxn modelId="{805AADD7-DFE6-469A-AFCE-C402A6EF202E}" srcId="{27C77906-4DB8-48FE-BC2D-E420DCA785FC}" destId="{03B61880-3416-4337-8FF1-1FDF3BE4D210}" srcOrd="3" destOrd="0" parTransId="{C37FF45B-8BD6-4ABF-ADAD-52F719CFE6ED}" sibTransId="{AD40D90D-FFE4-4FEF-BFDA-61578C2C6700}"/>
    <dgm:cxn modelId="{64817A44-7AB2-42F6-AC0C-A7EFE1C25B40}" srcId="{27C77906-4DB8-48FE-BC2D-E420DCA785FC}" destId="{8ACDECC9-5280-4097-8B78-E622F253FE00}" srcOrd="4" destOrd="0" parTransId="{2E6B5D3C-27E4-4942-969D-2914A28C1ED1}" sibTransId="{3AB1DF68-FB2B-4EDB-8C0C-91DC80D6ABB8}"/>
    <dgm:cxn modelId="{04A848A2-3629-4D1F-9C56-3687F8221685}" type="presParOf" srcId="{3F1A689D-B31F-4878-A7DC-0942BED747E3}" destId="{3B9C0D42-7DD3-4923-89C6-524DC1551CCF}" srcOrd="0" destOrd="0" presId="urn:microsoft.com/office/officeart/2005/8/layout/bProcess4"/>
    <dgm:cxn modelId="{47EB5FC8-796D-4F22-9A45-EBEEA5DA3971}" type="presParOf" srcId="{3B9C0D42-7DD3-4923-89C6-524DC1551CCF}" destId="{72D0AEB9-F03C-47B2-A507-224F5257760C}" srcOrd="0" destOrd="0" presId="urn:microsoft.com/office/officeart/2005/8/layout/bProcess4"/>
    <dgm:cxn modelId="{22C01062-EA1D-4DA8-AA0B-B6F887D57574}" type="presParOf" srcId="{3B9C0D42-7DD3-4923-89C6-524DC1551CCF}" destId="{CEC42644-2A35-438C-A460-5208D0B8AB0F}" srcOrd="1" destOrd="0" presId="urn:microsoft.com/office/officeart/2005/8/layout/bProcess4"/>
    <dgm:cxn modelId="{15E86DE6-728D-4AEA-81C7-BF80272A93B7}" type="presParOf" srcId="{3F1A689D-B31F-4878-A7DC-0942BED747E3}" destId="{DC683488-75FA-4DCC-8367-93C3B7EC3FD0}" srcOrd="1" destOrd="0" presId="urn:microsoft.com/office/officeart/2005/8/layout/bProcess4"/>
    <dgm:cxn modelId="{2A9433C5-98A2-4EC9-9E12-C7AE655E5268}" type="presParOf" srcId="{3F1A689D-B31F-4878-A7DC-0942BED747E3}" destId="{C317612C-9237-4991-B601-D4D95D16EF91}" srcOrd="2" destOrd="0" presId="urn:microsoft.com/office/officeart/2005/8/layout/bProcess4"/>
    <dgm:cxn modelId="{90B07379-1B4A-4AE4-9649-315AC68D3216}" type="presParOf" srcId="{C317612C-9237-4991-B601-D4D95D16EF91}" destId="{36DAB7FA-5298-4A2D-ABBC-E1CB2DA2A866}" srcOrd="0" destOrd="0" presId="urn:microsoft.com/office/officeart/2005/8/layout/bProcess4"/>
    <dgm:cxn modelId="{EC69E091-2AAA-4986-91C7-4B5F203AFBDB}" type="presParOf" srcId="{C317612C-9237-4991-B601-D4D95D16EF91}" destId="{8420A853-EF00-4EC8-978D-3F3F0E9CCFEA}" srcOrd="1" destOrd="0" presId="urn:microsoft.com/office/officeart/2005/8/layout/bProcess4"/>
    <dgm:cxn modelId="{4ABE9027-FD8E-41E8-BBC8-CEFDD48140D5}" type="presParOf" srcId="{3F1A689D-B31F-4878-A7DC-0942BED747E3}" destId="{CF9B0578-C73B-4BB3-9527-C5B99B4DCC91}" srcOrd="3" destOrd="0" presId="urn:microsoft.com/office/officeart/2005/8/layout/bProcess4"/>
    <dgm:cxn modelId="{2707F0AF-E104-426A-83C7-61347422B275}" type="presParOf" srcId="{3F1A689D-B31F-4878-A7DC-0942BED747E3}" destId="{AB504EC2-02ED-4C4F-873B-B41AD76EB1B7}" srcOrd="4" destOrd="0" presId="urn:microsoft.com/office/officeart/2005/8/layout/bProcess4"/>
    <dgm:cxn modelId="{48795600-2C40-4689-9F80-5705EA859426}" type="presParOf" srcId="{AB504EC2-02ED-4C4F-873B-B41AD76EB1B7}" destId="{B05E67BF-4B4A-4A8D-8AAB-C6483583AC09}" srcOrd="0" destOrd="0" presId="urn:microsoft.com/office/officeart/2005/8/layout/bProcess4"/>
    <dgm:cxn modelId="{5174EA6E-8F1A-4B07-B05A-5D5B8B5789F7}" type="presParOf" srcId="{AB504EC2-02ED-4C4F-873B-B41AD76EB1B7}" destId="{B8D2A29E-68A8-4B9F-877C-84006000492E}" srcOrd="1" destOrd="0" presId="urn:microsoft.com/office/officeart/2005/8/layout/bProcess4"/>
    <dgm:cxn modelId="{6AF22884-E679-4F8C-A0F0-403FB7A77B2C}" type="presParOf" srcId="{3F1A689D-B31F-4878-A7DC-0942BED747E3}" destId="{8B9C0C0E-A3FB-43BC-AFC1-E4E86EEBA096}" srcOrd="5" destOrd="0" presId="urn:microsoft.com/office/officeart/2005/8/layout/bProcess4"/>
    <dgm:cxn modelId="{5FF19C42-63ED-4BAB-A5E9-F11C36BA0769}" type="presParOf" srcId="{3F1A689D-B31F-4878-A7DC-0942BED747E3}" destId="{D364A844-15F7-40ED-8B2F-7A93F034CF54}" srcOrd="6" destOrd="0" presId="urn:microsoft.com/office/officeart/2005/8/layout/bProcess4"/>
    <dgm:cxn modelId="{6C84C18A-96E6-48E7-B42B-41A121B74FA4}" type="presParOf" srcId="{D364A844-15F7-40ED-8B2F-7A93F034CF54}" destId="{C82A7D8F-2D89-4F98-A93C-02468805264F}" srcOrd="0" destOrd="0" presId="urn:microsoft.com/office/officeart/2005/8/layout/bProcess4"/>
    <dgm:cxn modelId="{7F49E4CF-3100-40FE-BEBD-8E3A6751AB6E}" type="presParOf" srcId="{D364A844-15F7-40ED-8B2F-7A93F034CF54}" destId="{D2144581-9025-466C-BBE8-3802ECB40547}" srcOrd="1" destOrd="0" presId="urn:microsoft.com/office/officeart/2005/8/layout/bProcess4"/>
    <dgm:cxn modelId="{E512B09D-21BE-4491-A7DD-D67520CBDC38}" type="presParOf" srcId="{3F1A689D-B31F-4878-A7DC-0942BED747E3}" destId="{21B38D83-9B8F-4E9D-956E-F7DC62A809E6}" srcOrd="7" destOrd="0" presId="urn:microsoft.com/office/officeart/2005/8/layout/bProcess4"/>
    <dgm:cxn modelId="{0EDEA712-E077-4177-99D3-5F2750A44B27}" type="presParOf" srcId="{3F1A689D-B31F-4878-A7DC-0942BED747E3}" destId="{A232B325-C0C0-4B26-8CEA-AA58CDDE0F22}" srcOrd="8" destOrd="0" presId="urn:microsoft.com/office/officeart/2005/8/layout/bProcess4"/>
    <dgm:cxn modelId="{0C6D1007-F568-4C17-8B96-832A3EFF6F45}" type="presParOf" srcId="{A232B325-C0C0-4B26-8CEA-AA58CDDE0F22}" destId="{1430AB8B-5874-4DAE-BFA7-D9DCAA39F34B}" srcOrd="0" destOrd="0" presId="urn:microsoft.com/office/officeart/2005/8/layout/bProcess4"/>
    <dgm:cxn modelId="{2A7D7E99-54FD-4760-B3EF-4620A2DC3B0B}" type="presParOf" srcId="{A232B325-C0C0-4B26-8CEA-AA58CDDE0F22}" destId="{CB0B4C03-61B5-442F-A92C-2C1E07F80F0E}" srcOrd="1" destOrd="0" presId="urn:microsoft.com/office/officeart/2005/8/layout/bProcess4"/>
    <dgm:cxn modelId="{68BD956D-DB8E-4BCF-9863-B916F35EAB1E}" type="presParOf" srcId="{3F1A689D-B31F-4878-A7DC-0942BED747E3}" destId="{7CF4A62B-16D9-4455-BA3C-6E26C1309E3A}" srcOrd="9" destOrd="0" presId="urn:microsoft.com/office/officeart/2005/8/layout/bProcess4"/>
    <dgm:cxn modelId="{4557529B-B944-4939-A623-36631B0984AC}" type="presParOf" srcId="{3F1A689D-B31F-4878-A7DC-0942BED747E3}" destId="{219738C7-1401-463F-ABD0-1678A31CB2C9}" srcOrd="10" destOrd="0" presId="urn:microsoft.com/office/officeart/2005/8/layout/bProcess4"/>
    <dgm:cxn modelId="{FF9A4528-7E65-4515-A2F0-E118A8FE51E0}" type="presParOf" srcId="{219738C7-1401-463F-ABD0-1678A31CB2C9}" destId="{80CC20BC-34A7-4BFE-A2B8-11AE26DBD9B4}" srcOrd="0" destOrd="0" presId="urn:microsoft.com/office/officeart/2005/8/layout/bProcess4"/>
    <dgm:cxn modelId="{06D15124-1FE7-4214-AC40-13AF4B35379F}" type="presParOf" srcId="{219738C7-1401-463F-ABD0-1678A31CB2C9}" destId="{2A42CAEF-6B70-4AFF-AA76-176C13023056}" srcOrd="1" destOrd="0" presId="urn:microsoft.com/office/officeart/2005/8/layout/bProcess4"/>
    <dgm:cxn modelId="{2D4CAB37-CF49-41C0-8B69-BC2B9AA5E946}" type="presParOf" srcId="{3F1A689D-B31F-4878-A7DC-0942BED747E3}" destId="{A4CD44E9-644C-43F6-BD27-6B39B1D1ED60}" srcOrd="11" destOrd="0" presId="urn:microsoft.com/office/officeart/2005/8/layout/bProcess4"/>
    <dgm:cxn modelId="{923DB592-A406-4824-9DEC-DFDE17ABFCAB}" type="presParOf" srcId="{3F1A689D-B31F-4878-A7DC-0942BED747E3}" destId="{F3F4234F-2A55-445B-AEE8-FC39BF406D59}" srcOrd="12" destOrd="0" presId="urn:microsoft.com/office/officeart/2005/8/layout/bProcess4"/>
    <dgm:cxn modelId="{2CBBC831-5C94-4650-83B9-756A9E0C9ED4}" type="presParOf" srcId="{F3F4234F-2A55-445B-AEE8-FC39BF406D59}" destId="{1F84D67A-477E-48EA-BD6F-2E46ECEFAAE3}" srcOrd="0" destOrd="0" presId="urn:microsoft.com/office/officeart/2005/8/layout/bProcess4"/>
    <dgm:cxn modelId="{B60DD32F-E16E-403E-AC9A-7D060A37AC77}" type="presParOf" srcId="{F3F4234F-2A55-445B-AEE8-FC39BF406D59}" destId="{E9F681AC-9F06-4422-A7B7-3C8F38A31207}" srcOrd="1" destOrd="0" presId="urn:microsoft.com/office/officeart/2005/8/layout/bProcess4"/>
    <dgm:cxn modelId="{A7B2F39D-45C9-4D52-982F-FD48F08B6C7C}" type="presParOf" srcId="{3F1A689D-B31F-4878-A7DC-0942BED747E3}" destId="{5CD8AB5E-14E9-42CF-BAFA-51920121C2B5}" srcOrd="13" destOrd="0" presId="urn:microsoft.com/office/officeart/2005/8/layout/bProcess4"/>
    <dgm:cxn modelId="{F8CA867E-F912-43A5-BA83-34A9FB4F34F4}" type="presParOf" srcId="{3F1A689D-B31F-4878-A7DC-0942BED747E3}" destId="{D99D97B6-5FD7-4CF8-9AF3-FD374293D8CE}" srcOrd="14" destOrd="0" presId="urn:microsoft.com/office/officeart/2005/8/layout/bProcess4"/>
    <dgm:cxn modelId="{1B219E1C-79D5-4E0C-829B-224B52F4EF3A}" type="presParOf" srcId="{D99D97B6-5FD7-4CF8-9AF3-FD374293D8CE}" destId="{4D0DFF03-831A-4FE9-82D6-2FFEF3226B18}" srcOrd="0" destOrd="0" presId="urn:microsoft.com/office/officeart/2005/8/layout/bProcess4"/>
    <dgm:cxn modelId="{B0A46085-5557-4990-B206-664EA445E695}" type="presParOf" srcId="{D99D97B6-5FD7-4CF8-9AF3-FD374293D8CE}" destId="{6F77785F-42F0-4BA4-BC28-CCC19D905C66}" srcOrd="1" destOrd="0" presId="urn:microsoft.com/office/officeart/2005/8/layout/bProcess4"/>
    <dgm:cxn modelId="{C55B4526-F92E-49D8-A142-6ABEF6BD46FC}" type="presParOf" srcId="{3F1A689D-B31F-4878-A7DC-0942BED747E3}" destId="{F3E6E873-0121-4CB6-811D-4DFB35A7D9CF}" srcOrd="15" destOrd="0" presId="urn:microsoft.com/office/officeart/2005/8/layout/bProcess4"/>
    <dgm:cxn modelId="{F31130D6-1DD9-4B38-8D31-B9BAAFB081B6}" type="presParOf" srcId="{3F1A689D-B31F-4878-A7DC-0942BED747E3}" destId="{B82660B4-FCAD-4DAB-8936-CB47A704EBC8}" srcOrd="16" destOrd="0" presId="urn:microsoft.com/office/officeart/2005/8/layout/bProcess4"/>
    <dgm:cxn modelId="{C0769BB2-BF4C-4A99-B234-2806BF0BEB47}" type="presParOf" srcId="{B82660B4-FCAD-4DAB-8936-CB47A704EBC8}" destId="{68001065-E273-4837-99B4-22A1325368B8}" srcOrd="0" destOrd="0" presId="urn:microsoft.com/office/officeart/2005/8/layout/bProcess4"/>
    <dgm:cxn modelId="{CAAE8FA5-07D9-4D11-9F07-9B98FA72AFF2}" type="presParOf" srcId="{B82660B4-FCAD-4DAB-8936-CB47A704EBC8}" destId="{3915DEF3-C694-42C5-93D3-BC07715CA008}" srcOrd="1" destOrd="0" presId="urn:microsoft.com/office/officeart/2005/8/layout/b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4720F0E-C2A5-46ED-8C4E-7E8CDE0DF439}" type="doc">
      <dgm:prSet loTypeId="urn:microsoft.com/office/officeart/2005/8/layout/balance1" loCatId="relationship" qsTypeId="urn:microsoft.com/office/officeart/2005/8/quickstyle/simple1" qsCatId="simple" csTypeId="urn:microsoft.com/office/officeart/2005/8/colors/colorful2" csCatId="colorful" phldr="1"/>
      <dgm:spPr/>
      <dgm:t>
        <a:bodyPr/>
        <a:lstStyle/>
        <a:p>
          <a:endParaRPr lang="zh-CN" altLang="en-US"/>
        </a:p>
      </dgm:t>
    </dgm:pt>
    <dgm:pt modelId="{1E7DCA10-205D-42A2-AA17-C884E61E4E2C}">
      <dgm:prSet phldrT="[文本]" phldr="1"/>
      <dgm:spPr/>
      <dgm:t>
        <a:bodyPr/>
        <a:lstStyle/>
        <a:p>
          <a:endParaRPr lang="zh-CN" altLang="en-US" dirty="0"/>
        </a:p>
      </dgm:t>
    </dgm:pt>
    <dgm:pt modelId="{FADC3090-8669-4011-8A6C-3564ED7430E2}" type="parTrans" cxnId="{E06718B2-93F3-4A0A-973B-52F2837C3EF2}">
      <dgm:prSet/>
      <dgm:spPr/>
      <dgm:t>
        <a:bodyPr/>
        <a:lstStyle/>
        <a:p>
          <a:endParaRPr lang="zh-CN" altLang="en-US"/>
        </a:p>
      </dgm:t>
    </dgm:pt>
    <dgm:pt modelId="{576058AF-458C-46F9-9933-ABA6777EC3FF}" type="sibTrans" cxnId="{E06718B2-93F3-4A0A-973B-52F2837C3EF2}">
      <dgm:prSet/>
      <dgm:spPr/>
      <dgm:t>
        <a:bodyPr/>
        <a:lstStyle/>
        <a:p>
          <a:endParaRPr lang="zh-CN" altLang="en-US"/>
        </a:p>
      </dgm:t>
    </dgm:pt>
    <dgm:pt modelId="{90B1376C-AF43-4302-8C4E-B865BB51A3E9}">
      <dgm:prSet phldrT="[文本]"/>
      <dgm:spPr>
        <a:solidFill>
          <a:srgbClr val="CC6600"/>
        </a:solidFill>
      </dgm:spPr>
      <dgm:t>
        <a:bodyPr/>
        <a:lstStyle/>
        <a:p>
          <a:r>
            <a:rPr lang="zh-CN" altLang="en-US" dirty="0" smtClean="0"/>
            <a:t>教育培训</a:t>
          </a:r>
          <a:endParaRPr lang="zh-CN" altLang="en-US" dirty="0"/>
        </a:p>
      </dgm:t>
    </dgm:pt>
    <dgm:pt modelId="{3E70BF23-6C8E-4D23-831E-49DF25775066}" type="parTrans" cxnId="{6B10A16A-CF65-4352-BEB3-4D5E132C5846}">
      <dgm:prSet/>
      <dgm:spPr/>
      <dgm:t>
        <a:bodyPr/>
        <a:lstStyle/>
        <a:p>
          <a:endParaRPr lang="zh-CN" altLang="en-US"/>
        </a:p>
      </dgm:t>
    </dgm:pt>
    <dgm:pt modelId="{9EDBE92E-C9D7-4A95-A61F-BABEC8A01579}" type="sibTrans" cxnId="{6B10A16A-CF65-4352-BEB3-4D5E132C5846}">
      <dgm:prSet/>
      <dgm:spPr/>
      <dgm:t>
        <a:bodyPr/>
        <a:lstStyle/>
        <a:p>
          <a:endParaRPr lang="zh-CN" altLang="en-US"/>
        </a:p>
      </dgm:t>
    </dgm:pt>
    <dgm:pt modelId="{FA17DD8A-B181-4EA5-9376-D4D3013BC8E0}">
      <dgm:prSet phldrT="[文本]"/>
      <dgm:spPr/>
      <dgm:t>
        <a:bodyPr/>
        <a:lstStyle/>
        <a:p>
          <a:r>
            <a:rPr lang="zh-CN" altLang="en-US" dirty="0" smtClean="0"/>
            <a:t>素质</a:t>
          </a:r>
          <a:endParaRPr lang="zh-CN" altLang="en-US" dirty="0"/>
        </a:p>
      </dgm:t>
    </dgm:pt>
    <dgm:pt modelId="{A6C56974-B2B6-4394-9542-AE8A24E73503}" type="parTrans" cxnId="{B829672A-3244-4B8B-B37F-3BA01DEB3A86}">
      <dgm:prSet/>
      <dgm:spPr/>
      <dgm:t>
        <a:bodyPr/>
        <a:lstStyle/>
        <a:p>
          <a:endParaRPr lang="zh-CN" altLang="en-US"/>
        </a:p>
      </dgm:t>
    </dgm:pt>
    <dgm:pt modelId="{8B3985C7-05C1-4EA4-B399-BA041EBC6B96}" type="sibTrans" cxnId="{B829672A-3244-4B8B-B37F-3BA01DEB3A86}">
      <dgm:prSet/>
      <dgm:spPr/>
      <dgm:t>
        <a:bodyPr/>
        <a:lstStyle/>
        <a:p>
          <a:endParaRPr lang="zh-CN" altLang="en-US"/>
        </a:p>
      </dgm:t>
    </dgm:pt>
    <dgm:pt modelId="{56F6B1F7-2BFB-484E-AEB4-44A00FA536BD}">
      <dgm:prSet phldrT="[文本]"/>
      <dgm:spPr>
        <a:solidFill>
          <a:srgbClr val="7030A0"/>
        </a:solidFill>
      </dgm:spPr>
      <dgm:t>
        <a:bodyPr/>
        <a:lstStyle/>
        <a:p>
          <a:r>
            <a:rPr lang="zh-CN" altLang="en-US" dirty="0" smtClean="0"/>
            <a:t>技能</a:t>
          </a:r>
          <a:endParaRPr lang="zh-CN" altLang="en-US" dirty="0"/>
        </a:p>
      </dgm:t>
    </dgm:pt>
    <dgm:pt modelId="{C04BE8FA-53FC-4500-8FFC-92AA212C6C34}" type="parTrans" cxnId="{6562F346-E591-43A3-AE82-290CF05C3E9F}">
      <dgm:prSet/>
      <dgm:spPr/>
      <dgm:t>
        <a:bodyPr/>
        <a:lstStyle/>
        <a:p>
          <a:endParaRPr lang="zh-CN" altLang="en-US"/>
        </a:p>
      </dgm:t>
    </dgm:pt>
    <dgm:pt modelId="{7E4C61F5-4636-441A-8388-A6F5F961F152}" type="sibTrans" cxnId="{6562F346-E591-43A3-AE82-290CF05C3E9F}">
      <dgm:prSet/>
      <dgm:spPr/>
      <dgm:t>
        <a:bodyPr/>
        <a:lstStyle/>
        <a:p>
          <a:endParaRPr lang="zh-CN" altLang="en-US"/>
        </a:p>
      </dgm:t>
    </dgm:pt>
    <dgm:pt modelId="{1B72C28F-F32D-4537-B091-03621059BD02}">
      <dgm:prSet phldrT="[文本]"/>
      <dgm:spPr/>
      <dgm:t>
        <a:bodyPr/>
        <a:lstStyle/>
        <a:p>
          <a:r>
            <a:rPr lang="zh-CN" altLang="en-US" dirty="0" smtClean="0"/>
            <a:t>态度</a:t>
          </a:r>
          <a:endParaRPr lang="zh-CN" altLang="en-US" dirty="0"/>
        </a:p>
      </dgm:t>
    </dgm:pt>
    <dgm:pt modelId="{AB7D586D-2E11-4E8A-9EB8-6C8F2AB19E61}" type="parTrans" cxnId="{3FAC0979-BFF7-4742-8B47-1AD654950EDE}">
      <dgm:prSet/>
      <dgm:spPr/>
      <dgm:t>
        <a:bodyPr/>
        <a:lstStyle/>
        <a:p>
          <a:endParaRPr lang="zh-CN" altLang="en-US"/>
        </a:p>
      </dgm:t>
    </dgm:pt>
    <dgm:pt modelId="{52915F3F-15A8-46A8-A594-1A76C069BD45}" type="sibTrans" cxnId="{3FAC0979-BFF7-4742-8B47-1AD654950EDE}">
      <dgm:prSet/>
      <dgm:spPr/>
      <dgm:t>
        <a:bodyPr/>
        <a:lstStyle/>
        <a:p>
          <a:endParaRPr lang="zh-CN" altLang="en-US"/>
        </a:p>
      </dgm:t>
    </dgm:pt>
    <dgm:pt modelId="{9A7D149C-0E1B-4863-8B7A-C59320B5639D}">
      <dgm:prSet phldrT="[文本]"/>
      <dgm:spPr>
        <a:solidFill>
          <a:srgbClr val="C00000"/>
        </a:solidFill>
      </dgm:spPr>
      <dgm:t>
        <a:bodyPr/>
        <a:lstStyle/>
        <a:p>
          <a:r>
            <a:rPr lang="zh-CN" altLang="en-US" dirty="0" smtClean="0"/>
            <a:t>资质</a:t>
          </a:r>
          <a:endParaRPr lang="zh-CN" altLang="en-US" dirty="0"/>
        </a:p>
      </dgm:t>
    </dgm:pt>
    <dgm:pt modelId="{5F9FD924-13DE-4E7B-9B12-7E772DFA45CB}" type="parTrans" cxnId="{513FA3A1-1CAC-405B-8377-FD6B267413A0}">
      <dgm:prSet/>
      <dgm:spPr/>
      <dgm:t>
        <a:bodyPr/>
        <a:lstStyle/>
        <a:p>
          <a:endParaRPr lang="zh-CN" altLang="en-US"/>
        </a:p>
      </dgm:t>
    </dgm:pt>
    <dgm:pt modelId="{B69108E3-6574-40E5-B878-36C2E0AB1DE1}" type="sibTrans" cxnId="{513FA3A1-1CAC-405B-8377-FD6B267413A0}">
      <dgm:prSet/>
      <dgm:spPr/>
      <dgm:t>
        <a:bodyPr/>
        <a:lstStyle/>
        <a:p>
          <a:endParaRPr lang="zh-CN" altLang="en-US"/>
        </a:p>
      </dgm:t>
    </dgm:pt>
    <dgm:pt modelId="{1019ADE3-75F2-4F88-853D-E493644CCB07}">
      <dgm:prSet phldrT="[文本]"/>
      <dgm:spPr/>
      <dgm:t>
        <a:bodyPr/>
        <a:lstStyle/>
        <a:p>
          <a:r>
            <a:rPr lang="zh-CN" altLang="en-US" dirty="0" smtClean="0"/>
            <a:t>知识</a:t>
          </a:r>
          <a:endParaRPr lang="zh-CN" altLang="en-US" dirty="0"/>
        </a:p>
      </dgm:t>
    </dgm:pt>
    <dgm:pt modelId="{22D9405E-D43E-4349-985D-DA380DB97250}" type="parTrans" cxnId="{1A79D5A6-5AC2-462B-AC33-F6DA8A3BCEC9}">
      <dgm:prSet/>
      <dgm:spPr/>
      <dgm:t>
        <a:bodyPr/>
        <a:lstStyle/>
        <a:p>
          <a:endParaRPr lang="zh-CN" altLang="en-US"/>
        </a:p>
      </dgm:t>
    </dgm:pt>
    <dgm:pt modelId="{69102285-D495-436A-BF95-B125D800FCD9}" type="sibTrans" cxnId="{1A79D5A6-5AC2-462B-AC33-F6DA8A3BCEC9}">
      <dgm:prSet/>
      <dgm:spPr/>
      <dgm:t>
        <a:bodyPr/>
        <a:lstStyle/>
        <a:p>
          <a:endParaRPr lang="zh-CN" altLang="en-US"/>
        </a:p>
      </dgm:t>
    </dgm:pt>
    <dgm:pt modelId="{8D975187-48F2-43F5-82CA-0D946F0F5B4D}">
      <dgm:prSet phldrT="[文本]" phldr="1"/>
      <dgm:spPr/>
      <dgm:t>
        <a:bodyPr/>
        <a:lstStyle/>
        <a:p>
          <a:endParaRPr lang="zh-CN" altLang="en-US"/>
        </a:p>
      </dgm:t>
    </dgm:pt>
    <dgm:pt modelId="{32F210B5-29D9-4B7E-A73D-D2E4EFF36BAB}" type="sibTrans" cxnId="{E8112493-341D-4620-8B61-4DA7E77D5F2C}">
      <dgm:prSet/>
      <dgm:spPr/>
      <dgm:t>
        <a:bodyPr/>
        <a:lstStyle/>
        <a:p>
          <a:endParaRPr lang="zh-CN" altLang="en-US"/>
        </a:p>
      </dgm:t>
    </dgm:pt>
    <dgm:pt modelId="{C51B22E4-EFD4-45A4-B573-8E3B61E6C5D1}" type="parTrans" cxnId="{E8112493-341D-4620-8B61-4DA7E77D5F2C}">
      <dgm:prSet/>
      <dgm:spPr/>
      <dgm:t>
        <a:bodyPr/>
        <a:lstStyle/>
        <a:p>
          <a:endParaRPr lang="zh-CN" altLang="en-US"/>
        </a:p>
      </dgm:t>
    </dgm:pt>
    <dgm:pt modelId="{73FD6F38-FD85-4FD2-B917-D5C28B02D319}" type="pres">
      <dgm:prSet presAssocID="{04720F0E-C2A5-46ED-8C4E-7E8CDE0DF439}" presName="outerComposite" presStyleCnt="0">
        <dgm:presLayoutVars>
          <dgm:chMax val="2"/>
          <dgm:animLvl val="lvl"/>
          <dgm:resizeHandles val="exact"/>
        </dgm:presLayoutVars>
      </dgm:prSet>
      <dgm:spPr/>
      <dgm:t>
        <a:bodyPr/>
        <a:lstStyle/>
        <a:p>
          <a:endParaRPr lang="zh-CN" altLang="en-US"/>
        </a:p>
      </dgm:t>
    </dgm:pt>
    <dgm:pt modelId="{0986DFC4-DB57-4EAB-911B-C400277BFF6F}" type="pres">
      <dgm:prSet presAssocID="{04720F0E-C2A5-46ED-8C4E-7E8CDE0DF439}" presName="dummyMaxCanvas" presStyleCnt="0"/>
      <dgm:spPr/>
    </dgm:pt>
    <dgm:pt modelId="{34082AB3-4BAB-4A32-8FF4-4F92497475B2}" type="pres">
      <dgm:prSet presAssocID="{04720F0E-C2A5-46ED-8C4E-7E8CDE0DF439}" presName="parentComposite" presStyleCnt="0"/>
      <dgm:spPr/>
    </dgm:pt>
    <dgm:pt modelId="{66D4E1EA-9BE3-49DF-9813-1D847F9BF611}" type="pres">
      <dgm:prSet presAssocID="{04720F0E-C2A5-46ED-8C4E-7E8CDE0DF439}" presName="parent1" presStyleLbl="alignAccFollowNode1" presStyleIdx="0" presStyleCnt="4" custScaleX="91831" custScaleY="51524">
        <dgm:presLayoutVars>
          <dgm:chMax val="4"/>
        </dgm:presLayoutVars>
      </dgm:prSet>
      <dgm:spPr/>
      <dgm:t>
        <a:bodyPr/>
        <a:lstStyle/>
        <a:p>
          <a:endParaRPr lang="zh-CN" altLang="en-US"/>
        </a:p>
      </dgm:t>
    </dgm:pt>
    <dgm:pt modelId="{68632E89-ABF1-4C18-A7B7-4E046D1C85C6}" type="pres">
      <dgm:prSet presAssocID="{04720F0E-C2A5-46ED-8C4E-7E8CDE0DF439}" presName="parent2" presStyleLbl="alignAccFollowNode1" presStyleIdx="1" presStyleCnt="4" custScaleX="98086" custScaleY="51524">
        <dgm:presLayoutVars>
          <dgm:chMax val="4"/>
        </dgm:presLayoutVars>
      </dgm:prSet>
      <dgm:spPr/>
      <dgm:t>
        <a:bodyPr/>
        <a:lstStyle/>
        <a:p>
          <a:endParaRPr lang="zh-CN" altLang="en-US"/>
        </a:p>
      </dgm:t>
    </dgm:pt>
    <dgm:pt modelId="{872A9EDA-C906-4D02-9C98-2BA535FB9A5B}" type="pres">
      <dgm:prSet presAssocID="{04720F0E-C2A5-46ED-8C4E-7E8CDE0DF439}" presName="childrenComposite" presStyleCnt="0"/>
      <dgm:spPr/>
    </dgm:pt>
    <dgm:pt modelId="{F4DC9EA6-24C7-4323-AB5B-8E7D0D776D2C}" type="pres">
      <dgm:prSet presAssocID="{04720F0E-C2A5-46ED-8C4E-7E8CDE0DF439}" presName="dummyMaxCanvas_ChildArea" presStyleCnt="0"/>
      <dgm:spPr/>
    </dgm:pt>
    <dgm:pt modelId="{F640B6DC-E940-4570-B6A8-7371CF3AC0F7}" type="pres">
      <dgm:prSet presAssocID="{04720F0E-C2A5-46ED-8C4E-7E8CDE0DF439}" presName="fulcrum" presStyleLbl="alignAccFollowNode1" presStyleIdx="2" presStyleCnt="4"/>
      <dgm:spPr>
        <a:solidFill>
          <a:schemeClr val="tx1">
            <a:alpha val="90000"/>
          </a:schemeClr>
        </a:solidFill>
      </dgm:spPr>
    </dgm:pt>
    <dgm:pt modelId="{9C16C369-DF2A-4C89-ADE6-CB240C6429DC}" type="pres">
      <dgm:prSet presAssocID="{04720F0E-C2A5-46ED-8C4E-7E8CDE0DF439}" presName="balance_33" presStyleLbl="alignAccFollowNode1" presStyleIdx="3" presStyleCnt="4">
        <dgm:presLayoutVars>
          <dgm:bulletEnabled val="1"/>
        </dgm:presLayoutVars>
      </dgm:prSet>
      <dgm:spPr>
        <a:solidFill>
          <a:schemeClr val="tx1">
            <a:alpha val="90000"/>
          </a:schemeClr>
        </a:solidFill>
      </dgm:spPr>
    </dgm:pt>
    <dgm:pt modelId="{09705F7B-8725-49E0-8B76-E331338029F8}" type="pres">
      <dgm:prSet presAssocID="{04720F0E-C2A5-46ED-8C4E-7E8CDE0DF439}" presName="right_33_1" presStyleLbl="node1" presStyleIdx="0" presStyleCnt="6">
        <dgm:presLayoutVars>
          <dgm:bulletEnabled val="1"/>
        </dgm:presLayoutVars>
      </dgm:prSet>
      <dgm:spPr/>
      <dgm:t>
        <a:bodyPr/>
        <a:lstStyle/>
        <a:p>
          <a:endParaRPr lang="zh-CN" altLang="en-US"/>
        </a:p>
      </dgm:t>
    </dgm:pt>
    <dgm:pt modelId="{C089FB46-2B2A-40E8-9BE0-9C388B634325}" type="pres">
      <dgm:prSet presAssocID="{04720F0E-C2A5-46ED-8C4E-7E8CDE0DF439}" presName="right_33_2" presStyleLbl="node1" presStyleIdx="1" presStyleCnt="6" custLinFactNeighborX="-300" custLinFactNeighborY="-72997">
        <dgm:presLayoutVars>
          <dgm:bulletEnabled val="1"/>
        </dgm:presLayoutVars>
      </dgm:prSet>
      <dgm:spPr/>
      <dgm:t>
        <a:bodyPr/>
        <a:lstStyle/>
        <a:p>
          <a:endParaRPr lang="zh-CN" altLang="en-US"/>
        </a:p>
      </dgm:t>
    </dgm:pt>
    <dgm:pt modelId="{5BF738CB-9660-41A2-8C80-7E68EBB97AD4}" type="pres">
      <dgm:prSet presAssocID="{04720F0E-C2A5-46ED-8C4E-7E8CDE0DF439}" presName="right_33_3" presStyleLbl="node1" presStyleIdx="2" presStyleCnt="6" custLinFactY="-34969" custLinFactNeighborX="-300" custLinFactNeighborY="-100000">
        <dgm:presLayoutVars>
          <dgm:bulletEnabled val="1"/>
        </dgm:presLayoutVars>
      </dgm:prSet>
      <dgm:spPr/>
      <dgm:t>
        <a:bodyPr/>
        <a:lstStyle/>
        <a:p>
          <a:endParaRPr lang="zh-CN" altLang="en-US"/>
        </a:p>
      </dgm:t>
    </dgm:pt>
    <dgm:pt modelId="{2A28DBE1-7440-413C-9706-03453E160D3A}" type="pres">
      <dgm:prSet presAssocID="{04720F0E-C2A5-46ED-8C4E-7E8CDE0DF439}" presName="left_33_1" presStyleLbl="node1" presStyleIdx="3" presStyleCnt="6">
        <dgm:presLayoutVars>
          <dgm:bulletEnabled val="1"/>
        </dgm:presLayoutVars>
      </dgm:prSet>
      <dgm:spPr/>
      <dgm:t>
        <a:bodyPr/>
        <a:lstStyle/>
        <a:p>
          <a:endParaRPr lang="zh-CN" altLang="en-US"/>
        </a:p>
      </dgm:t>
    </dgm:pt>
    <dgm:pt modelId="{85EB2EE0-3953-4947-B8C2-A37572576E61}" type="pres">
      <dgm:prSet presAssocID="{04720F0E-C2A5-46ED-8C4E-7E8CDE0DF439}" presName="left_33_2" presStyleLbl="node1" presStyleIdx="4" presStyleCnt="6" custLinFactNeighborX="-543" custLinFactNeighborY="-72997">
        <dgm:presLayoutVars>
          <dgm:bulletEnabled val="1"/>
        </dgm:presLayoutVars>
      </dgm:prSet>
      <dgm:spPr/>
      <dgm:t>
        <a:bodyPr/>
        <a:lstStyle/>
        <a:p>
          <a:endParaRPr lang="zh-CN" altLang="en-US"/>
        </a:p>
      </dgm:t>
    </dgm:pt>
    <dgm:pt modelId="{EF6E0A64-50A8-4591-9A27-EA1A55E4495E}" type="pres">
      <dgm:prSet presAssocID="{04720F0E-C2A5-46ED-8C4E-7E8CDE0DF439}" presName="left_33_3" presStyleLbl="node1" presStyleIdx="5" presStyleCnt="6" custLinFactY="-34969" custLinFactNeighborX="-543" custLinFactNeighborY="-100000">
        <dgm:presLayoutVars>
          <dgm:bulletEnabled val="1"/>
        </dgm:presLayoutVars>
      </dgm:prSet>
      <dgm:spPr/>
      <dgm:t>
        <a:bodyPr/>
        <a:lstStyle/>
        <a:p>
          <a:endParaRPr lang="zh-CN" altLang="en-US"/>
        </a:p>
      </dgm:t>
    </dgm:pt>
  </dgm:ptLst>
  <dgm:cxnLst>
    <dgm:cxn modelId="{6787FA44-4CC9-4DBF-8C4C-5B5ED25D2866}" type="presOf" srcId="{1E7DCA10-205D-42A2-AA17-C884E61E4E2C}" destId="{66D4E1EA-9BE3-49DF-9813-1D847F9BF611}" srcOrd="0" destOrd="0" presId="urn:microsoft.com/office/officeart/2005/8/layout/balance1"/>
    <dgm:cxn modelId="{5EBE6DE2-4639-4777-8D37-4697B401D6E2}" type="presOf" srcId="{1B72C28F-F32D-4537-B091-03621059BD02}" destId="{C089FB46-2B2A-40E8-9BE0-9C388B634325}" srcOrd="0" destOrd="0" presId="urn:microsoft.com/office/officeart/2005/8/layout/balance1"/>
    <dgm:cxn modelId="{3FAC0979-BFF7-4742-8B47-1AD654950EDE}" srcId="{8D975187-48F2-43F5-82CA-0D946F0F5B4D}" destId="{1B72C28F-F32D-4537-B091-03621059BD02}" srcOrd="1" destOrd="0" parTransId="{AB7D586D-2E11-4E8A-9EB8-6C8F2AB19E61}" sibTransId="{52915F3F-15A8-46A8-A594-1A76C069BD45}"/>
    <dgm:cxn modelId="{DD5323CF-CAC9-4326-9B12-19761B8EED0E}" type="presOf" srcId="{90B1376C-AF43-4302-8C4E-B865BB51A3E9}" destId="{2A28DBE1-7440-413C-9706-03453E160D3A}" srcOrd="0" destOrd="0" presId="urn:microsoft.com/office/officeart/2005/8/layout/balance1"/>
    <dgm:cxn modelId="{1A79D5A6-5AC2-462B-AC33-F6DA8A3BCEC9}" srcId="{8D975187-48F2-43F5-82CA-0D946F0F5B4D}" destId="{1019ADE3-75F2-4F88-853D-E493644CCB07}" srcOrd="2" destOrd="0" parTransId="{22D9405E-D43E-4349-985D-DA380DB97250}" sibTransId="{69102285-D495-436A-BF95-B125D800FCD9}"/>
    <dgm:cxn modelId="{E8112493-341D-4620-8B61-4DA7E77D5F2C}" srcId="{04720F0E-C2A5-46ED-8C4E-7E8CDE0DF439}" destId="{8D975187-48F2-43F5-82CA-0D946F0F5B4D}" srcOrd="1" destOrd="0" parTransId="{C51B22E4-EFD4-45A4-B573-8E3B61E6C5D1}" sibTransId="{32F210B5-29D9-4B7E-A73D-D2E4EFF36BAB}"/>
    <dgm:cxn modelId="{6562F346-E591-43A3-AE82-290CF05C3E9F}" srcId="{1E7DCA10-205D-42A2-AA17-C884E61E4E2C}" destId="{56F6B1F7-2BFB-484E-AEB4-44A00FA536BD}" srcOrd="1" destOrd="0" parTransId="{C04BE8FA-53FC-4500-8FFC-92AA212C6C34}" sibTransId="{7E4C61F5-4636-441A-8388-A6F5F961F152}"/>
    <dgm:cxn modelId="{CB444AB1-493E-4EF9-BA9C-CEC9A7691419}" type="presOf" srcId="{56F6B1F7-2BFB-484E-AEB4-44A00FA536BD}" destId="{85EB2EE0-3953-4947-B8C2-A37572576E61}" srcOrd="0" destOrd="0" presId="urn:microsoft.com/office/officeart/2005/8/layout/balance1"/>
    <dgm:cxn modelId="{281A0132-BBE1-41CB-AA89-77190E856241}" type="presOf" srcId="{04720F0E-C2A5-46ED-8C4E-7E8CDE0DF439}" destId="{73FD6F38-FD85-4FD2-B917-D5C28B02D319}" srcOrd="0" destOrd="0" presId="urn:microsoft.com/office/officeart/2005/8/layout/balance1"/>
    <dgm:cxn modelId="{B450F447-B8A0-491C-AE55-2846848DD4EB}" type="presOf" srcId="{FA17DD8A-B181-4EA5-9376-D4D3013BC8E0}" destId="{09705F7B-8725-49E0-8B76-E331338029F8}" srcOrd="0" destOrd="0" presId="urn:microsoft.com/office/officeart/2005/8/layout/balance1"/>
    <dgm:cxn modelId="{A062A8D5-ECFF-482F-9B73-8414192317F2}" type="presOf" srcId="{1019ADE3-75F2-4F88-853D-E493644CCB07}" destId="{5BF738CB-9660-41A2-8C80-7E68EBB97AD4}" srcOrd="0" destOrd="0" presId="urn:microsoft.com/office/officeart/2005/8/layout/balance1"/>
    <dgm:cxn modelId="{14A4E409-6E0C-4532-8B42-74FB8222DD67}" type="presOf" srcId="{9A7D149C-0E1B-4863-8B7A-C59320B5639D}" destId="{EF6E0A64-50A8-4591-9A27-EA1A55E4495E}" srcOrd="0" destOrd="0" presId="urn:microsoft.com/office/officeart/2005/8/layout/balance1"/>
    <dgm:cxn modelId="{6B10A16A-CF65-4352-BEB3-4D5E132C5846}" srcId="{1E7DCA10-205D-42A2-AA17-C884E61E4E2C}" destId="{90B1376C-AF43-4302-8C4E-B865BB51A3E9}" srcOrd="0" destOrd="0" parTransId="{3E70BF23-6C8E-4D23-831E-49DF25775066}" sibTransId="{9EDBE92E-C9D7-4A95-A61F-BABEC8A01579}"/>
    <dgm:cxn modelId="{9ACAC7B1-34C5-482D-8F29-F03A447AD9E6}" type="presOf" srcId="{8D975187-48F2-43F5-82CA-0D946F0F5B4D}" destId="{68632E89-ABF1-4C18-A7B7-4E046D1C85C6}" srcOrd="0" destOrd="0" presId="urn:microsoft.com/office/officeart/2005/8/layout/balance1"/>
    <dgm:cxn modelId="{E06718B2-93F3-4A0A-973B-52F2837C3EF2}" srcId="{04720F0E-C2A5-46ED-8C4E-7E8CDE0DF439}" destId="{1E7DCA10-205D-42A2-AA17-C884E61E4E2C}" srcOrd="0" destOrd="0" parTransId="{FADC3090-8669-4011-8A6C-3564ED7430E2}" sibTransId="{576058AF-458C-46F9-9933-ABA6777EC3FF}"/>
    <dgm:cxn modelId="{513FA3A1-1CAC-405B-8377-FD6B267413A0}" srcId="{1E7DCA10-205D-42A2-AA17-C884E61E4E2C}" destId="{9A7D149C-0E1B-4863-8B7A-C59320B5639D}" srcOrd="2" destOrd="0" parTransId="{5F9FD924-13DE-4E7B-9B12-7E772DFA45CB}" sibTransId="{B69108E3-6574-40E5-B878-36C2E0AB1DE1}"/>
    <dgm:cxn modelId="{B829672A-3244-4B8B-B37F-3BA01DEB3A86}" srcId="{8D975187-48F2-43F5-82CA-0D946F0F5B4D}" destId="{FA17DD8A-B181-4EA5-9376-D4D3013BC8E0}" srcOrd="0" destOrd="0" parTransId="{A6C56974-B2B6-4394-9542-AE8A24E73503}" sibTransId="{8B3985C7-05C1-4EA4-B399-BA041EBC6B96}"/>
    <dgm:cxn modelId="{19664B24-D2C0-42A7-8A0C-A8C4F4B9F084}" type="presParOf" srcId="{73FD6F38-FD85-4FD2-B917-D5C28B02D319}" destId="{0986DFC4-DB57-4EAB-911B-C400277BFF6F}" srcOrd="0" destOrd="0" presId="urn:microsoft.com/office/officeart/2005/8/layout/balance1"/>
    <dgm:cxn modelId="{75A42E83-B23F-42ED-9D8D-265F3EA1DBFC}" type="presParOf" srcId="{73FD6F38-FD85-4FD2-B917-D5C28B02D319}" destId="{34082AB3-4BAB-4A32-8FF4-4F92497475B2}" srcOrd="1" destOrd="0" presId="urn:microsoft.com/office/officeart/2005/8/layout/balance1"/>
    <dgm:cxn modelId="{90F20BDD-0E07-44D1-9560-ABE42CC19FFB}" type="presParOf" srcId="{34082AB3-4BAB-4A32-8FF4-4F92497475B2}" destId="{66D4E1EA-9BE3-49DF-9813-1D847F9BF611}" srcOrd="0" destOrd="0" presId="urn:microsoft.com/office/officeart/2005/8/layout/balance1"/>
    <dgm:cxn modelId="{42703E1B-8624-4776-8A91-7732BBCC4E5D}" type="presParOf" srcId="{34082AB3-4BAB-4A32-8FF4-4F92497475B2}" destId="{68632E89-ABF1-4C18-A7B7-4E046D1C85C6}" srcOrd="1" destOrd="0" presId="urn:microsoft.com/office/officeart/2005/8/layout/balance1"/>
    <dgm:cxn modelId="{24E59D2D-D01C-435D-9CB4-58DE9AC11715}" type="presParOf" srcId="{73FD6F38-FD85-4FD2-B917-D5C28B02D319}" destId="{872A9EDA-C906-4D02-9C98-2BA535FB9A5B}" srcOrd="2" destOrd="0" presId="urn:microsoft.com/office/officeart/2005/8/layout/balance1"/>
    <dgm:cxn modelId="{919B4929-C9F2-43B8-9563-6422A1335974}" type="presParOf" srcId="{872A9EDA-C906-4D02-9C98-2BA535FB9A5B}" destId="{F4DC9EA6-24C7-4323-AB5B-8E7D0D776D2C}" srcOrd="0" destOrd="0" presId="urn:microsoft.com/office/officeart/2005/8/layout/balance1"/>
    <dgm:cxn modelId="{E423B002-B5B6-494A-AF64-1E5577DFC898}" type="presParOf" srcId="{872A9EDA-C906-4D02-9C98-2BA535FB9A5B}" destId="{F640B6DC-E940-4570-B6A8-7371CF3AC0F7}" srcOrd="1" destOrd="0" presId="urn:microsoft.com/office/officeart/2005/8/layout/balance1"/>
    <dgm:cxn modelId="{2CF405FA-1BD7-4372-97E2-5289EEF11E50}" type="presParOf" srcId="{872A9EDA-C906-4D02-9C98-2BA535FB9A5B}" destId="{9C16C369-DF2A-4C89-ADE6-CB240C6429DC}" srcOrd="2" destOrd="0" presId="urn:microsoft.com/office/officeart/2005/8/layout/balance1"/>
    <dgm:cxn modelId="{85A8953D-5967-4A52-9C0E-CCADC0A90178}" type="presParOf" srcId="{872A9EDA-C906-4D02-9C98-2BA535FB9A5B}" destId="{09705F7B-8725-49E0-8B76-E331338029F8}" srcOrd="3" destOrd="0" presId="urn:microsoft.com/office/officeart/2005/8/layout/balance1"/>
    <dgm:cxn modelId="{C6A77C4E-6092-416B-9A63-B2636C01D7C6}" type="presParOf" srcId="{872A9EDA-C906-4D02-9C98-2BA535FB9A5B}" destId="{C089FB46-2B2A-40E8-9BE0-9C388B634325}" srcOrd="4" destOrd="0" presId="urn:microsoft.com/office/officeart/2005/8/layout/balance1"/>
    <dgm:cxn modelId="{9AADFA0E-B04D-4EB6-8B00-CA7B0B94EE53}" type="presParOf" srcId="{872A9EDA-C906-4D02-9C98-2BA535FB9A5B}" destId="{5BF738CB-9660-41A2-8C80-7E68EBB97AD4}" srcOrd="5" destOrd="0" presId="urn:microsoft.com/office/officeart/2005/8/layout/balance1"/>
    <dgm:cxn modelId="{511C94E8-01F6-4991-A8EA-0FA21894E0AF}" type="presParOf" srcId="{872A9EDA-C906-4D02-9C98-2BA535FB9A5B}" destId="{2A28DBE1-7440-413C-9706-03453E160D3A}" srcOrd="6" destOrd="0" presId="urn:microsoft.com/office/officeart/2005/8/layout/balance1"/>
    <dgm:cxn modelId="{6CA16026-9847-4E33-80CF-73FF5E04E6A9}" type="presParOf" srcId="{872A9EDA-C906-4D02-9C98-2BA535FB9A5B}" destId="{85EB2EE0-3953-4947-B8C2-A37572576E61}" srcOrd="7" destOrd="0" presId="urn:microsoft.com/office/officeart/2005/8/layout/balance1"/>
    <dgm:cxn modelId="{DDADA52C-105F-4090-9FEB-803F79AB9725}" type="presParOf" srcId="{872A9EDA-C906-4D02-9C98-2BA535FB9A5B}" destId="{EF6E0A64-50A8-4591-9A27-EA1A55E4495E}" srcOrd="8" destOrd="0" presId="urn:microsoft.com/office/officeart/2005/8/layout/balance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F950FDB-8C11-4061-AE1C-4015B3C974DE}" type="doc">
      <dgm:prSet loTypeId="urn:microsoft.com/office/officeart/2005/8/layout/equation2" loCatId="relationship" qsTypeId="urn:microsoft.com/office/officeart/2005/8/quickstyle/3d1" qsCatId="3D" csTypeId="urn:microsoft.com/office/officeart/2005/8/colors/accent2_2" csCatId="accent2" phldr="1"/>
      <dgm:spPr/>
    </dgm:pt>
    <dgm:pt modelId="{A701F729-348A-49A5-9716-6B28A2763877}">
      <dgm:prSet phldrT="[文本]"/>
      <dgm:spPr>
        <a:gradFill rotWithShape="0">
          <a:gsLst>
            <a:gs pos="0">
              <a:srgbClr val="FF0000"/>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gradFill>
      </dgm:spPr>
      <dgm:t>
        <a:bodyPr/>
        <a:lstStyle/>
        <a:p>
          <a:r>
            <a:rPr lang="zh-CN" altLang="en-US" dirty="0" smtClean="0"/>
            <a:t>顾客满意度</a:t>
          </a:r>
          <a:endParaRPr lang="zh-CN" altLang="en-US" dirty="0"/>
        </a:p>
      </dgm:t>
    </dgm:pt>
    <dgm:pt modelId="{BBA9B977-7F11-43AA-A8D3-41148D3C7E51}" type="parTrans" cxnId="{55FD6FE1-9888-40D6-91F9-0D894DD051A7}">
      <dgm:prSet/>
      <dgm:spPr/>
      <dgm:t>
        <a:bodyPr/>
        <a:lstStyle/>
        <a:p>
          <a:endParaRPr lang="zh-CN" altLang="en-US"/>
        </a:p>
      </dgm:t>
    </dgm:pt>
    <dgm:pt modelId="{D5EED502-712E-4D06-88F6-219C36427CB1}" type="sibTrans" cxnId="{55FD6FE1-9888-40D6-91F9-0D894DD051A7}">
      <dgm:prSet/>
      <dgm:spPr/>
      <dgm:t>
        <a:bodyPr/>
        <a:lstStyle/>
        <a:p>
          <a:endParaRPr lang="zh-CN" altLang="en-US"/>
        </a:p>
      </dgm:t>
    </dgm:pt>
    <dgm:pt modelId="{191A6AFA-5F9B-4DEF-A88B-4D18C7C62ED7}">
      <dgm:prSet phldrT="[文本]"/>
      <dgm:spPr>
        <a:gradFill rotWithShape="0">
          <a:gsLst>
            <a:gs pos="0">
              <a:srgbClr val="FF0000"/>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gradFill>
      </dgm:spPr>
      <dgm:t>
        <a:bodyPr/>
        <a:lstStyle/>
        <a:p>
          <a:r>
            <a:rPr lang="zh-CN" altLang="en-US" dirty="0" smtClean="0"/>
            <a:t>持续改进</a:t>
          </a:r>
          <a:endParaRPr lang="zh-CN" altLang="en-US" dirty="0"/>
        </a:p>
      </dgm:t>
    </dgm:pt>
    <dgm:pt modelId="{5F7FA4A6-2C3A-431C-A10F-1CA5F0EBDC42}" type="parTrans" cxnId="{15F5C1ED-C0C0-4F42-AEFE-A690D82BB069}">
      <dgm:prSet/>
      <dgm:spPr/>
      <dgm:t>
        <a:bodyPr/>
        <a:lstStyle/>
        <a:p>
          <a:endParaRPr lang="zh-CN" altLang="en-US"/>
        </a:p>
      </dgm:t>
    </dgm:pt>
    <dgm:pt modelId="{6D66590D-9B67-49F3-8CDC-6134E0A181AB}" type="sibTrans" cxnId="{15F5C1ED-C0C0-4F42-AEFE-A690D82BB069}">
      <dgm:prSet/>
      <dgm:spPr/>
      <dgm:t>
        <a:bodyPr/>
        <a:lstStyle/>
        <a:p>
          <a:endParaRPr lang="zh-CN" altLang="en-US"/>
        </a:p>
      </dgm:t>
    </dgm:pt>
    <dgm:pt modelId="{194C30DE-99FF-44B6-92C0-C5779B0F8071}">
      <dgm:prSet phldrT="[文本]"/>
      <dgm:spPr>
        <a:gradFill rotWithShape="0">
          <a:gsLst>
            <a:gs pos="0">
              <a:srgbClr val="FF0000"/>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gradFill>
      </dgm:spPr>
      <dgm:t>
        <a:bodyPr/>
        <a:lstStyle/>
        <a:p>
          <a:r>
            <a:rPr lang="zh-CN" altLang="en-US" dirty="0" smtClean="0"/>
            <a:t>服务结果</a:t>
          </a:r>
          <a:endParaRPr lang="zh-CN" altLang="en-US" dirty="0"/>
        </a:p>
      </dgm:t>
    </dgm:pt>
    <dgm:pt modelId="{B1C04574-888A-443D-8CF6-BD701249EE1E}" type="parTrans" cxnId="{F95AAA56-973D-43A9-ACA4-C9174D82B861}">
      <dgm:prSet/>
      <dgm:spPr/>
      <dgm:t>
        <a:bodyPr/>
        <a:lstStyle/>
        <a:p>
          <a:endParaRPr lang="zh-CN" altLang="en-US"/>
        </a:p>
      </dgm:t>
    </dgm:pt>
    <dgm:pt modelId="{4A420AAF-B885-46A8-A2BF-D83D6E340B7C}" type="sibTrans" cxnId="{F95AAA56-973D-43A9-ACA4-C9174D82B861}">
      <dgm:prSet/>
      <dgm:spPr/>
      <dgm:t>
        <a:bodyPr/>
        <a:lstStyle/>
        <a:p>
          <a:endParaRPr lang="zh-CN" altLang="en-US"/>
        </a:p>
      </dgm:t>
    </dgm:pt>
    <dgm:pt modelId="{ACBA7A75-24CC-4953-9FF9-7BDE76FC599A}" type="pres">
      <dgm:prSet presAssocID="{BF950FDB-8C11-4061-AE1C-4015B3C974DE}" presName="Name0" presStyleCnt="0">
        <dgm:presLayoutVars>
          <dgm:dir/>
          <dgm:resizeHandles val="exact"/>
        </dgm:presLayoutVars>
      </dgm:prSet>
      <dgm:spPr/>
    </dgm:pt>
    <dgm:pt modelId="{065ADCFC-F287-42BA-BF90-B787CCFE2701}" type="pres">
      <dgm:prSet presAssocID="{BF950FDB-8C11-4061-AE1C-4015B3C974DE}" presName="vNodes" presStyleCnt="0"/>
      <dgm:spPr/>
    </dgm:pt>
    <dgm:pt modelId="{E170DB1F-BBDF-4023-9DBC-1A197E2466CD}" type="pres">
      <dgm:prSet presAssocID="{A701F729-348A-49A5-9716-6B28A2763877}" presName="node" presStyleLbl="node1" presStyleIdx="0" presStyleCnt="3">
        <dgm:presLayoutVars>
          <dgm:bulletEnabled val="1"/>
        </dgm:presLayoutVars>
      </dgm:prSet>
      <dgm:spPr/>
      <dgm:t>
        <a:bodyPr/>
        <a:lstStyle/>
        <a:p>
          <a:endParaRPr lang="zh-CN" altLang="en-US"/>
        </a:p>
      </dgm:t>
    </dgm:pt>
    <dgm:pt modelId="{E499615A-D99A-4E20-A66D-698794D4AA9F}" type="pres">
      <dgm:prSet presAssocID="{D5EED502-712E-4D06-88F6-219C36427CB1}" presName="spacerT" presStyleCnt="0"/>
      <dgm:spPr/>
    </dgm:pt>
    <dgm:pt modelId="{5FA3D5C0-C160-4949-B42C-6E302495DEB5}" type="pres">
      <dgm:prSet presAssocID="{D5EED502-712E-4D06-88F6-219C36427CB1}" presName="sibTrans" presStyleLbl="sibTrans2D1" presStyleIdx="0" presStyleCnt="2"/>
      <dgm:spPr/>
      <dgm:t>
        <a:bodyPr/>
        <a:lstStyle/>
        <a:p>
          <a:endParaRPr lang="zh-CN" altLang="en-US"/>
        </a:p>
      </dgm:t>
    </dgm:pt>
    <dgm:pt modelId="{D3D74E97-0AB4-4C7B-8796-2754BC022776}" type="pres">
      <dgm:prSet presAssocID="{D5EED502-712E-4D06-88F6-219C36427CB1}" presName="spacerB" presStyleCnt="0"/>
      <dgm:spPr/>
    </dgm:pt>
    <dgm:pt modelId="{AC1C7800-8D37-43A5-AE3D-78DE9A87A5BF}" type="pres">
      <dgm:prSet presAssocID="{191A6AFA-5F9B-4DEF-A88B-4D18C7C62ED7}" presName="node" presStyleLbl="node1" presStyleIdx="1" presStyleCnt="3">
        <dgm:presLayoutVars>
          <dgm:bulletEnabled val="1"/>
        </dgm:presLayoutVars>
      </dgm:prSet>
      <dgm:spPr/>
      <dgm:t>
        <a:bodyPr/>
        <a:lstStyle/>
        <a:p>
          <a:endParaRPr lang="zh-CN" altLang="en-US"/>
        </a:p>
      </dgm:t>
    </dgm:pt>
    <dgm:pt modelId="{7DB92050-90B7-4557-AE51-8049646BD74F}" type="pres">
      <dgm:prSet presAssocID="{BF950FDB-8C11-4061-AE1C-4015B3C974DE}" presName="sibTransLast" presStyleLbl="sibTrans2D1" presStyleIdx="1" presStyleCnt="2"/>
      <dgm:spPr/>
      <dgm:t>
        <a:bodyPr/>
        <a:lstStyle/>
        <a:p>
          <a:endParaRPr lang="zh-CN" altLang="en-US"/>
        </a:p>
      </dgm:t>
    </dgm:pt>
    <dgm:pt modelId="{D8A4463F-01F9-44FB-B733-A39AAB5AD828}" type="pres">
      <dgm:prSet presAssocID="{BF950FDB-8C11-4061-AE1C-4015B3C974DE}" presName="connectorText" presStyleLbl="sibTrans2D1" presStyleIdx="1" presStyleCnt="2"/>
      <dgm:spPr/>
      <dgm:t>
        <a:bodyPr/>
        <a:lstStyle/>
        <a:p>
          <a:endParaRPr lang="zh-CN" altLang="en-US"/>
        </a:p>
      </dgm:t>
    </dgm:pt>
    <dgm:pt modelId="{3C29026C-B704-43E4-80D0-4472B81E2951}" type="pres">
      <dgm:prSet presAssocID="{BF950FDB-8C11-4061-AE1C-4015B3C974DE}" presName="lastNode" presStyleLbl="node1" presStyleIdx="2" presStyleCnt="3">
        <dgm:presLayoutVars>
          <dgm:bulletEnabled val="1"/>
        </dgm:presLayoutVars>
      </dgm:prSet>
      <dgm:spPr/>
      <dgm:t>
        <a:bodyPr/>
        <a:lstStyle/>
        <a:p>
          <a:endParaRPr lang="zh-CN" altLang="en-US"/>
        </a:p>
      </dgm:t>
    </dgm:pt>
  </dgm:ptLst>
  <dgm:cxnLst>
    <dgm:cxn modelId="{15F5C1ED-C0C0-4F42-AEFE-A690D82BB069}" srcId="{BF950FDB-8C11-4061-AE1C-4015B3C974DE}" destId="{191A6AFA-5F9B-4DEF-A88B-4D18C7C62ED7}" srcOrd="1" destOrd="0" parTransId="{5F7FA4A6-2C3A-431C-A10F-1CA5F0EBDC42}" sibTransId="{6D66590D-9B67-49F3-8CDC-6134E0A181AB}"/>
    <dgm:cxn modelId="{55FD6FE1-9888-40D6-91F9-0D894DD051A7}" srcId="{BF950FDB-8C11-4061-AE1C-4015B3C974DE}" destId="{A701F729-348A-49A5-9716-6B28A2763877}" srcOrd="0" destOrd="0" parTransId="{BBA9B977-7F11-43AA-A8D3-41148D3C7E51}" sibTransId="{D5EED502-712E-4D06-88F6-219C36427CB1}"/>
    <dgm:cxn modelId="{5C011C30-F9F8-4C82-B6E0-F72D7A4A1575}" type="presOf" srcId="{6D66590D-9B67-49F3-8CDC-6134E0A181AB}" destId="{7DB92050-90B7-4557-AE51-8049646BD74F}" srcOrd="0" destOrd="0" presId="urn:microsoft.com/office/officeart/2005/8/layout/equation2"/>
    <dgm:cxn modelId="{642629DC-9199-4FCA-BAF5-798C1400A494}" type="presOf" srcId="{6D66590D-9B67-49F3-8CDC-6134E0A181AB}" destId="{D8A4463F-01F9-44FB-B733-A39AAB5AD828}" srcOrd="1" destOrd="0" presId="urn:microsoft.com/office/officeart/2005/8/layout/equation2"/>
    <dgm:cxn modelId="{7F2C0E1B-7B12-4A71-8148-DABE8EDA133D}" type="presOf" srcId="{BF950FDB-8C11-4061-AE1C-4015B3C974DE}" destId="{ACBA7A75-24CC-4953-9FF9-7BDE76FC599A}" srcOrd="0" destOrd="0" presId="urn:microsoft.com/office/officeart/2005/8/layout/equation2"/>
    <dgm:cxn modelId="{79BB57B2-0C7C-42C2-B81F-EE0AE164F9E6}" type="presOf" srcId="{A701F729-348A-49A5-9716-6B28A2763877}" destId="{E170DB1F-BBDF-4023-9DBC-1A197E2466CD}" srcOrd="0" destOrd="0" presId="urn:microsoft.com/office/officeart/2005/8/layout/equation2"/>
    <dgm:cxn modelId="{79BFC79A-6CDD-4288-81A9-CA517363CC76}" type="presOf" srcId="{D5EED502-712E-4D06-88F6-219C36427CB1}" destId="{5FA3D5C0-C160-4949-B42C-6E302495DEB5}" srcOrd="0" destOrd="0" presId="urn:microsoft.com/office/officeart/2005/8/layout/equation2"/>
    <dgm:cxn modelId="{F95AAA56-973D-43A9-ACA4-C9174D82B861}" srcId="{BF950FDB-8C11-4061-AE1C-4015B3C974DE}" destId="{194C30DE-99FF-44B6-92C0-C5779B0F8071}" srcOrd="2" destOrd="0" parTransId="{B1C04574-888A-443D-8CF6-BD701249EE1E}" sibTransId="{4A420AAF-B885-46A8-A2BF-D83D6E340B7C}"/>
    <dgm:cxn modelId="{A4691601-575B-4823-9AC3-5EDBC02BCCA7}" type="presOf" srcId="{191A6AFA-5F9B-4DEF-A88B-4D18C7C62ED7}" destId="{AC1C7800-8D37-43A5-AE3D-78DE9A87A5BF}" srcOrd="0" destOrd="0" presId="urn:microsoft.com/office/officeart/2005/8/layout/equation2"/>
    <dgm:cxn modelId="{511F51FC-09AD-40CC-9D43-25EFB609F14F}" type="presOf" srcId="{194C30DE-99FF-44B6-92C0-C5779B0F8071}" destId="{3C29026C-B704-43E4-80D0-4472B81E2951}" srcOrd="0" destOrd="0" presId="urn:microsoft.com/office/officeart/2005/8/layout/equation2"/>
    <dgm:cxn modelId="{A0E7872C-5FDE-443A-8CC0-FA5370B1F0A7}" type="presParOf" srcId="{ACBA7A75-24CC-4953-9FF9-7BDE76FC599A}" destId="{065ADCFC-F287-42BA-BF90-B787CCFE2701}" srcOrd="0" destOrd="0" presId="urn:microsoft.com/office/officeart/2005/8/layout/equation2"/>
    <dgm:cxn modelId="{D538C0D0-99B5-44BC-A73B-7B26A9AA82B3}" type="presParOf" srcId="{065ADCFC-F287-42BA-BF90-B787CCFE2701}" destId="{E170DB1F-BBDF-4023-9DBC-1A197E2466CD}" srcOrd="0" destOrd="0" presId="urn:microsoft.com/office/officeart/2005/8/layout/equation2"/>
    <dgm:cxn modelId="{8E60365F-BBAB-40C3-B7FC-D28FDA978ABE}" type="presParOf" srcId="{065ADCFC-F287-42BA-BF90-B787CCFE2701}" destId="{E499615A-D99A-4E20-A66D-698794D4AA9F}" srcOrd="1" destOrd="0" presId="urn:microsoft.com/office/officeart/2005/8/layout/equation2"/>
    <dgm:cxn modelId="{9998DA7F-CCF0-4182-B699-6BFD266A0D32}" type="presParOf" srcId="{065ADCFC-F287-42BA-BF90-B787CCFE2701}" destId="{5FA3D5C0-C160-4949-B42C-6E302495DEB5}" srcOrd="2" destOrd="0" presId="urn:microsoft.com/office/officeart/2005/8/layout/equation2"/>
    <dgm:cxn modelId="{B1B79486-6F58-42F5-9DC6-984A669ED0D9}" type="presParOf" srcId="{065ADCFC-F287-42BA-BF90-B787CCFE2701}" destId="{D3D74E97-0AB4-4C7B-8796-2754BC022776}" srcOrd="3" destOrd="0" presId="urn:microsoft.com/office/officeart/2005/8/layout/equation2"/>
    <dgm:cxn modelId="{815999EC-3708-488B-A5F0-F9B3EF56695E}" type="presParOf" srcId="{065ADCFC-F287-42BA-BF90-B787CCFE2701}" destId="{AC1C7800-8D37-43A5-AE3D-78DE9A87A5BF}" srcOrd="4" destOrd="0" presId="urn:microsoft.com/office/officeart/2005/8/layout/equation2"/>
    <dgm:cxn modelId="{9F3F827A-22E6-4EA8-A30B-2869CF02156C}" type="presParOf" srcId="{ACBA7A75-24CC-4953-9FF9-7BDE76FC599A}" destId="{7DB92050-90B7-4557-AE51-8049646BD74F}" srcOrd="1" destOrd="0" presId="urn:microsoft.com/office/officeart/2005/8/layout/equation2"/>
    <dgm:cxn modelId="{9B6568FD-E0C8-4184-92D3-C3320B153E7E}" type="presParOf" srcId="{7DB92050-90B7-4557-AE51-8049646BD74F}" destId="{D8A4463F-01F9-44FB-B733-A39AAB5AD828}" srcOrd="0" destOrd="0" presId="urn:microsoft.com/office/officeart/2005/8/layout/equation2"/>
    <dgm:cxn modelId="{2515CB9B-68E1-412D-8A5B-4F3B3AAB4277}" type="presParOf" srcId="{ACBA7A75-24CC-4953-9FF9-7BDE76FC599A}" destId="{3C29026C-B704-43E4-80D0-4472B81E2951}" srcOrd="2" destOrd="0" presId="urn:microsoft.com/office/officeart/2005/8/layout/equati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B4118D6-76B2-4D16-B03D-11FED94C51FC}">
      <dsp:nvSpPr>
        <dsp:cNvPr id="0" name=""/>
        <dsp:cNvSpPr/>
      </dsp:nvSpPr>
      <dsp:spPr>
        <a:xfrm>
          <a:off x="1475935" y="0"/>
          <a:ext cx="4820529" cy="4114800"/>
        </a:xfrm>
        <a:prstGeom prst="quadArrow">
          <a:avLst>
            <a:gd name="adj1" fmla="val 2000"/>
            <a:gd name="adj2" fmla="val 4000"/>
            <a:gd name="adj3" fmla="val 5000"/>
          </a:avLst>
        </a:prstGeom>
        <a:gradFill rotWithShape="0">
          <a:gsLst>
            <a:gs pos="0">
              <a:schemeClr val="accent6">
                <a:tint val="40000"/>
                <a:hueOff val="0"/>
                <a:satOff val="0"/>
                <a:lumOff val="0"/>
                <a:alphaOff val="0"/>
                <a:shade val="51000"/>
                <a:satMod val="130000"/>
              </a:schemeClr>
            </a:gs>
            <a:gs pos="80000">
              <a:schemeClr val="accent6">
                <a:tint val="40000"/>
                <a:hueOff val="0"/>
                <a:satOff val="0"/>
                <a:lumOff val="0"/>
                <a:alphaOff val="0"/>
                <a:shade val="93000"/>
                <a:satMod val="130000"/>
              </a:schemeClr>
            </a:gs>
            <a:gs pos="100000">
              <a:schemeClr val="accent6">
                <a:tint val="40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DFACF8A7-CB45-490D-AC39-BCFEFF402463}">
      <dsp:nvSpPr>
        <dsp:cNvPr id="0" name=""/>
        <dsp:cNvSpPr/>
      </dsp:nvSpPr>
      <dsp:spPr>
        <a:xfrm>
          <a:off x="1532995" y="261915"/>
          <a:ext cx="2218074" cy="1645920"/>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zh-CN" altLang="en-US" sz="3100" kern="1200" dirty="0" smtClean="0">
              <a:latin typeface="华文楷体" pitchFamily="2" charset="-122"/>
              <a:ea typeface="华文楷体" pitchFamily="2" charset="-122"/>
            </a:rPr>
            <a:t>提振消费者信心</a:t>
          </a:r>
          <a:endParaRPr lang="zh-CN" altLang="en-US" sz="3100" kern="1200" dirty="0">
            <a:latin typeface="华文楷体" pitchFamily="2" charset="-122"/>
            <a:ea typeface="华文楷体" pitchFamily="2" charset="-122"/>
          </a:endParaRPr>
        </a:p>
      </dsp:txBody>
      <dsp:txXfrm>
        <a:off x="1532995" y="261915"/>
        <a:ext cx="2218074" cy="1645920"/>
      </dsp:txXfrm>
    </dsp:sp>
    <dsp:sp modelId="{54E27AE1-1DF6-42F3-AA01-1C7E6EA39137}">
      <dsp:nvSpPr>
        <dsp:cNvPr id="0" name=""/>
        <dsp:cNvSpPr/>
      </dsp:nvSpPr>
      <dsp:spPr>
        <a:xfrm>
          <a:off x="4020737" y="261915"/>
          <a:ext cx="2220444" cy="1645920"/>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zh-CN" altLang="en-US" sz="3100" kern="1200" dirty="0" smtClean="0">
              <a:latin typeface="华文楷体" pitchFamily="2" charset="-122"/>
              <a:ea typeface="华文楷体" pitchFamily="2" charset="-122"/>
            </a:rPr>
            <a:t>提振企业信心</a:t>
          </a:r>
          <a:endParaRPr lang="zh-CN" altLang="en-US" sz="3100" kern="1200" dirty="0">
            <a:latin typeface="华文楷体" pitchFamily="2" charset="-122"/>
            <a:ea typeface="华文楷体" pitchFamily="2" charset="-122"/>
          </a:endParaRPr>
        </a:p>
      </dsp:txBody>
      <dsp:txXfrm>
        <a:off x="4020737" y="261915"/>
        <a:ext cx="2220444" cy="1645920"/>
      </dsp:txXfrm>
    </dsp:sp>
    <dsp:sp modelId="{D5EF155E-AE5D-4569-B76A-3CCD223A13F9}">
      <dsp:nvSpPr>
        <dsp:cNvPr id="0" name=""/>
        <dsp:cNvSpPr/>
      </dsp:nvSpPr>
      <dsp:spPr>
        <a:xfrm>
          <a:off x="1542903" y="2203985"/>
          <a:ext cx="2203031" cy="1645920"/>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zh-CN" altLang="en-US" sz="3100" kern="1200" smtClean="0">
              <a:latin typeface="华文楷体" pitchFamily="2" charset="-122"/>
              <a:ea typeface="华文楷体" pitchFamily="2" charset="-122"/>
            </a:rPr>
            <a:t>提振政府信心</a:t>
          </a:r>
          <a:endParaRPr lang="zh-CN" altLang="en-US" sz="3100" kern="1200" dirty="0">
            <a:latin typeface="华文楷体" pitchFamily="2" charset="-122"/>
            <a:ea typeface="华文楷体" pitchFamily="2" charset="-122"/>
          </a:endParaRPr>
        </a:p>
      </dsp:txBody>
      <dsp:txXfrm>
        <a:off x="1542903" y="2203985"/>
        <a:ext cx="2203031" cy="1645920"/>
      </dsp:txXfrm>
    </dsp:sp>
    <dsp:sp modelId="{DB0F52FB-C248-4E94-8B9F-B0C9FE8FCD5F}">
      <dsp:nvSpPr>
        <dsp:cNvPr id="0" name=""/>
        <dsp:cNvSpPr/>
      </dsp:nvSpPr>
      <dsp:spPr>
        <a:xfrm>
          <a:off x="4020737" y="2203985"/>
          <a:ext cx="2219259" cy="1645920"/>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zh-CN" altLang="en-US" sz="3100" kern="1200" smtClean="0">
              <a:latin typeface="华文楷体" pitchFamily="2" charset="-122"/>
              <a:ea typeface="华文楷体" pitchFamily="2" charset="-122"/>
            </a:rPr>
            <a:t>提振全球信心</a:t>
          </a:r>
          <a:endParaRPr lang="zh-CN" altLang="en-US" sz="3100" kern="1200" dirty="0">
            <a:latin typeface="华文楷体" pitchFamily="2" charset="-122"/>
            <a:ea typeface="华文楷体" pitchFamily="2" charset="-122"/>
          </a:endParaRPr>
        </a:p>
      </dsp:txBody>
      <dsp:txXfrm>
        <a:off x="4020737" y="2203985"/>
        <a:ext cx="2219259" cy="1645920"/>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170DB1F-BBDF-4023-9DBC-1A197E2466CD}">
      <dsp:nvSpPr>
        <dsp:cNvPr id="0" name=""/>
        <dsp:cNvSpPr/>
      </dsp:nvSpPr>
      <dsp:spPr>
        <a:xfrm>
          <a:off x="2247417" y="1137901"/>
          <a:ext cx="863455" cy="863455"/>
        </a:xfrm>
        <a:prstGeom prst="ellipse">
          <a:avLst/>
        </a:prstGeom>
        <a:gradFill rotWithShape="0">
          <a:gsLst>
            <a:gs pos="0">
              <a:srgbClr val="0070C0"/>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kern="1200" dirty="0" smtClean="0"/>
            <a:t>健康安全</a:t>
          </a:r>
          <a:endParaRPr lang="zh-CN" altLang="en-US" sz="1800" kern="1200" dirty="0"/>
        </a:p>
      </dsp:txBody>
      <dsp:txXfrm>
        <a:off x="2247417" y="1137901"/>
        <a:ext cx="863455" cy="863455"/>
      </dsp:txXfrm>
    </dsp:sp>
    <dsp:sp modelId="{5FA3D5C0-C160-4949-B42C-6E302495DEB5}">
      <dsp:nvSpPr>
        <dsp:cNvPr id="0" name=""/>
        <dsp:cNvSpPr/>
      </dsp:nvSpPr>
      <dsp:spPr>
        <a:xfrm>
          <a:off x="2428743" y="2071469"/>
          <a:ext cx="500804" cy="500804"/>
        </a:xfrm>
        <a:prstGeom prst="mathPlus">
          <a:avLst/>
        </a:prstGeom>
        <a:gradFill rotWithShape="0">
          <a:gsLst>
            <a:gs pos="0">
              <a:schemeClr val="accent2">
                <a:tint val="60000"/>
                <a:hueOff val="0"/>
                <a:satOff val="0"/>
                <a:lumOff val="0"/>
                <a:alphaOff val="0"/>
                <a:shade val="51000"/>
                <a:satMod val="130000"/>
              </a:schemeClr>
            </a:gs>
            <a:gs pos="80000">
              <a:schemeClr val="accent2">
                <a:tint val="60000"/>
                <a:hueOff val="0"/>
                <a:satOff val="0"/>
                <a:lumOff val="0"/>
                <a:alphaOff val="0"/>
                <a:shade val="93000"/>
                <a:satMod val="130000"/>
              </a:schemeClr>
            </a:gs>
            <a:gs pos="100000">
              <a:schemeClr val="accent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zh-CN" altLang="en-US" sz="800" kern="1200"/>
        </a:p>
      </dsp:txBody>
      <dsp:txXfrm>
        <a:off x="2428743" y="2071469"/>
        <a:ext cx="500804" cy="500804"/>
      </dsp:txXfrm>
    </dsp:sp>
    <dsp:sp modelId="{AC1C7800-8D37-43A5-AE3D-78DE9A87A5BF}">
      <dsp:nvSpPr>
        <dsp:cNvPr id="0" name=""/>
        <dsp:cNvSpPr/>
      </dsp:nvSpPr>
      <dsp:spPr>
        <a:xfrm>
          <a:off x="2247417" y="2642386"/>
          <a:ext cx="863455" cy="863455"/>
        </a:xfrm>
        <a:prstGeom prst="ellipse">
          <a:avLst/>
        </a:prstGeom>
        <a:gradFill rotWithShape="0">
          <a:gsLst>
            <a:gs pos="0">
              <a:srgbClr val="0070C0"/>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kern="1200" dirty="0" smtClean="0"/>
            <a:t>可达性</a:t>
          </a:r>
          <a:endParaRPr lang="zh-CN" altLang="en-US" sz="1800" kern="1200" dirty="0"/>
        </a:p>
      </dsp:txBody>
      <dsp:txXfrm>
        <a:off x="2247417" y="2642386"/>
        <a:ext cx="863455" cy="863455"/>
      </dsp:txXfrm>
    </dsp:sp>
    <dsp:sp modelId="{7DB92050-90B7-4557-AE51-8049646BD74F}">
      <dsp:nvSpPr>
        <dsp:cNvPr id="0" name=""/>
        <dsp:cNvSpPr/>
      </dsp:nvSpPr>
      <dsp:spPr>
        <a:xfrm rot="10800000">
          <a:off x="1843320" y="2161269"/>
          <a:ext cx="274578" cy="321205"/>
        </a:xfrm>
        <a:prstGeom prst="rightArrow">
          <a:avLst>
            <a:gd name="adj1" fmla="val 60000"/>
            <a:gd name="adj2" fmla="val 50000"/>
          </a:avLst>
        </a:prstGeom>
        <a:gradFill rotWithShape="0">
          <a:gsLst>
            <a:gs pos="0">
              <a:schemeClr val="accent2">
                <a:tint val="60000"/>
                <a:hueOff val="0"/>
                <a:satOff val="0"/>
                <a:lumOff val="0"/>
                <a:alphaOff val="0"/>
                <a:shade val="51000"/>
                <a:satMod val="130000"/>
              </a:schemeClr>
            </a:gs>
            <a:gs pos="80000">
              <a:schemeClr val="accent2">
                <a:tint val="60000"/>
                <a:hueOff val="0"/>
                <a:satOff val="0"/>
                <a:lumOff val="0"/>
                <a:alphaOff val="0"/>
                <a:shade val="93000"/>
                <a:satMod val="130000"/>
              </a:schemeClr>
            </a:gs>
            <a:gs pos="100000">
              <a:schemeClr val="accent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p>
      </dsp:txBody>
      <dsp:txXfrm rot="10800000">
        <a:off x="1843320" y="2161269"/>
        <a:ext cx="274578" cy="321205"/>
      </dsp:txXfrm>
    </dsp:sp>
    <dsp:sp modelId="{3C29026C-B704-43E4-80D0-4472B81E2951}">
      <dsp:nvSpPr>
        <dsp:cNvPr id="0" name=""/>
        <dsp:cNvSpPr/>
      </dsp:nvSpPr>
      <dsp:spPr>
        <a:xfrm>
          <a:off x="2432" y="1458416"/>
          <a:ext cx="1726911" cy="1726911"/>
        </a:xfrm>
        <a:prstGeom prst="ellipse">
          <a:avLst/>
        </a:prstGeom>
        <a:gradFill rotWithShape="0">
          <a:gsLst>
            <a:gs pos="0">
              <a:srgbClr val="00B0F0"/>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6990" tIns="46990" rIns="46990" bIns="46990" numCol="1" spcCol="1270" anchor="ctr" anchorCtr="0">
          <a:noAutofit/>
        </a:bodyPr>
        <a:lstStyle/>
        <a:p>
          <a:pPr lvl="0" algn="ctr" defTabSz="1644650">
            <a:lnSpc>
              <a:spcPct val="90000"/>
            </a:lnSpc>
            <a:spcBef>
              <a:spcPct val="0"/>
            </a:spcBef>
            <a:spcAft>
              <a:spcPct val="35000"/>
            </a:spcAft>
          </a:pPr>
          <a:r>
            <a:rPr lang="zh-CN" altLang="en-US" sz="3700" kern="1200" dirty="0" smtClean="0"/>
            <a:t>服务环境</a:t>
          </a:r>
          <a:endParaRPr lang="zh-CN" altLang="en-US" sz="3700" kern="1200" dirty="0"/>
        </a:p>
      </dsp:txBody>
      <dsp:txXfrm>
        <a:off x="2432" y="1458416"/>
        <a:ext cx="1726911" cy="1726911"/>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27AD4C0-E713-47F6-A1B5-7F4B646AEF34}">
      <dsp:nvSpPr>
        <dsp:cNvPr id="0" name=""/>
        <dsp:cNvSpPr/>
      </dsp:nvSpPr>
      <dsp:spPr>
        <a:xfrm>
          <a:off x="2138152" y="281506"/>
          <a:ext cx="3876487" cy="3876487"/>
        </a:xfrm>
        <a:prstGeom prst="pie">
          <a:avLst>
            <a:gd name="adj1" fmla="val 16200000"/>
            <a:gd name="adj2" fmla="val 19285716"/>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zh-CN" altLang="en-US" sz="2400" kern="1200" dirty="0" smtClean="0">
              <a:solidFill>
                <a:srgbClr val="FFC000"/>
              </a:solidFill>
            </a:rPr>
            <a:t>公认性</a:t>
          </a:r>
          <a:endParaRPr lang="zh-CN" altLang="en-US" sz="2400" kern="1200" dirty="0">
            <a:solidFill>
              <a:srgbClr val="FFC000"/>
            </a:solidFill>
          </a:endParaRPr>
        </a:p>
      </dsp:txBody>
      <dsp:txXfrm>
        <a:off x="4174692" y="641466"/>
        <a:ext cx="922973" cy="738378"/>
      </dsp:txXfrm>
    </dsp:sp>
    <dsp:sp modelId="{2DF4D39A-354B-4177-B425-52C1E83502FF}">
      <dsp:nvSpPr>
        <dsp:cNvPr id="0" name=""/>
        <dsp:cNvSpPr/>
      </dsp:nvSpPr>
      <dsp:spPr>
        <a:xfrm>
          <a:off x="2187993" y="343807"/>
          <a:ext cx="3876487" cy="3876487"/>
        </a:xfrm>
        <a:prstGeom prst="pie">
          <a:avLst>
            <a:gd name="adj1" fmla="val 19285716"/>
            <a:gd name="adj2" fmla="val 771428"/>
          </a:avLst>
        </a:prstGeom>
        <a:gradFill rotWithShape="0">
          <a:gsLst>
            <a:gs pos="0">
              <a:schemeClr val="accent5">
                <a:hueOff val="542837"/>
                <a:satOff val="1866"/>
                <a:lumOff val="-8954"/>
                <a:alphaOff val="0"/>
                <a:shade val="51000"/>
                <a:satMod val="130000"/>
              </a:schemeClr>
            </a:gs>
            <a:gs pos="80000">
              <a:schemeClr val="accent5">
                <a:hueOff val="542837"/>
                <a:satOff val="1866"/>
                <a:lumOff val="-8954"/>
                <a:alphaOff val="0"/>
                <a:shade val="93000"/>
                <a:satMod val="130000"/>
              </a:schemeClr>
            </a:gs>
            <a:gs pos="100000">
              <a:schemeClr val="accent5">
                <a:hueOff val="542837"/>
                <a:satOff val="1866"/>
                <a:lumOff val="-895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zh-CN" altLang="en-US" sz="2400" kern="1200" dirty="0" smtClean="0">
              <a:solidFill>
                <a:srgbClr val="FFC000"/>
              </a:solidFill>
            </a:rPr>
            <a:t>可信性</a:t>
          </a:r>
          <a:endParaRPr lang="zh-CN" altLang="en-US" sz="2400" kern="1200" dirty="0">
            <a:solidFill>
              <a:srgbClr val="FFC000"/>
            </a:solidFill>
          </a:endParaRPr>
        </a:p>
      </dsp:txBody>
      <dsp:txXfrm>
        <a:off x="4820774" y="1749034"/>
        <a:ext cx="1061419" cy="646081"/>
      </dsp:txXfrm>
    </dsp:sp>
    <dsp:sp modelId="{420E792C-0479-49DA-8ABF-78802CA64469}">
      <dsp:nvSpPr>
        <dsp:cNvPr id="0" name=""/>
        <dsp:cNvSpPr/>
      </dsp:nvSpPr>
      <dsp:spPr>
        <a:xfrm>
          <a:off x="2169995" y="422260"/>
          <a:ext cx="3876487" cy="3876487"/>
        </a:xfrm>
        <a:prstGeom prst="pie">
          <a:avLst>
            <a:gd name="adj1" fmla="val 771428"/>
            <a:gd name="adj2" fmla="val 3857143"/>
          </a:avLst>
        </a:prstGeom>
        <a:gradFill rotWithShape="0">
          <a:gsLst>
            <a:gs pos="0">
              <a:schemeClr val="accent5">
                <a:hueOff val="1085675"/>
                <a:satOff val="3732"/>
                <a:lumOff val="-17909"/>
                <a:alphaOff val="0"/>
                <a:shade val="51000"/>
                <a:satMod val="130000"/>
              </a:schemeClr>
            </a:gs>
            <a:gs pos="80000">
              <a:schemeClr val="accent5">
                <a:hueOff val="1085675"/>
                <a:satOff val="3732"/>
                <a:lumOff val="-17909"/>
                <a:alphaOff val="0"/>
                <a:shade val="93000"/>
                <a:satMod val="130000"/>
              </a:schemeClr>
            </a:gs>
            <a:gs pos="100000">
              <a:schemeClr val="accent5">
                <a:hueOff val="1085675"/>
                <a:satOff val="3732"/>
                <a:lumOff val="-1790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zh-CN" altLang="en-US" sz="2400" kern="1200" dirty="0" smtClean="0">
              <a:solidFill>
                <a:srgbClr val="FFC000"/>
              </a:solidFill>
            </a:rPr>
            <a:t>公益性</a:t>
          </a:r>
          <a:endParaRPr lang="zh-CN" altLang="en-US" sz="2400" kern="1200" dirty="0">
            <a:solidFill>
              <a:srgbClr val="FFC000"/>
            </a:solidFill>
          </a:endParaRPr>
        </a:p>
      </dsp:txBody>
      <dsp:txXfrm>
        <a:off x="4659253" y="2718156"/>
        <a:ext cx="922973" cy="715304"/>
      </dsp:txXfrm>
    </dsp:sp>
    <dsp:sp modelId="{2DE73955-AE04-425D-B6FA-3B5EBEE0B55F}">
      <dsp:nvSpPr>
        <dsp:cNvPr id="0" name=""/>
        <dsp:cNvSpPr/>
      </dsp:nvSpPr>
      <dsp:spPr>
        <a:xfrm>
          <a:off x="2098003" y="456871"/>
          <a:ext cx="3876487" cy="3876487"/>
        </a:xfrm>
        <a:prstGeom prst="pie">
          <a:avLst>
            <a:gd name="adj1" fmla="val 3857226"/>
            <a:gd name="adj2" fmla="val 6942858"/>
          </a:avLst>
        </a:prstGeom>
        <a:gradFill rotWithShape="0">
          <a:gsLst>
            <a:gs pos="0">
              <a:schemeClr val="accent5">
                <a:hueOff val="1628512"/>
                <a:satOff val="5598"/>
                <a:lumOff val="-26863"/>
                <a:alphaOff val="0"/>
                <a:shade val="51000"/>
                <a:satMod val="130000"/>
              </a:schemeClr>
            </a:gs>
            <a:gs pos="80000">
              <a:schemeClr val="accent5">
                <a:hueOff val="1628512"/>
                <a:satOff val="5598"/>
                <a:lumOff val="-26863"/>
                <a:alphaOff val="0"/>
                <a:shade val="93000"/>
                <a:satMod val="130000"/>
              </a:schemeClr>
            </a:gs>
            <a:gs pos="100000">
              <a:schemeClr val="accent5">
                <a:hueOff val="1628512"/>
                <a:satOff val="5598"/>
                <a:lumOff val="-2686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zh-CN" altLang="en-US" sz="2400" kern="1200" dirty="0" smtClean="0">
              <a:solidFill>
                <a:srgbClr val="FFC000"/>
              </a:solidFill>
            </a:rPr>
            <a:t>知识性</a:t>
          </a:r>
          <a:endParaRPr lang="zh-CN" altLang="en-US" sz="2400" kern="1200" dirty="0">
            <a:solidFill>
              <a:srgbClr val="FFC000"/>
            </a:solidFill>
          </a:endParaRPr>
        </a:p>
      </dsp:txBody>
      <dsp:txXfrm>
        <a:off x="3586297" y="3502683"/>
        <a:ext cx="899898" cy="646081"/>
      </dsp:txXfrm>
    </dsp:sp>
    <dsp:sp modelId="{59C4B44D-8031-408E-A504-8896B27E65D8}">
      <dsp:nvSpPr>
        <dsp:cNvPr id="0" name=""/>
        <dsp:cNvSpPr/>
      </dsp:nvSpPr>
      <dsp:spPr>
        <a:xfrm>
          <a:off x="2026011" y="422260"/>
          <a:ext cx="3876487" cy="3876487"/>
        </a:xfrm>
        <a:prstGeom prst="pie">
          <a:avLst>
            <a:gd name="adj1" fmla="val 6942858"/>
            <a:gd name="adj2" fmla="val 10028574"/>
          </a:avLst>
        </a:prstGeom>
        <a:gradFill rotWithShape="0">
          <a:gsLst>
            <a:gs pos="0">
              <a:schemeClr val="accent5">
                <a:hueOff val="2171350"/>
                <a:satOff val="7464"/>
                <a:lumOff val="-35817"/>
                <a:alphaOff val="0"/>
                <a:shade val="51000"/>
                <a:satMod val="130000"/>
              </a:schemeClr>
            </a:gs>
            <a:gs pos="80000">
              <a:schemeClr val="accent5">
                <a:hueOff val="2171350"/>
                <a:satOff val="7464"/>
                <a:lumOff val="-35817"/>
                <a:alphaOff val="0"/>
                <a:shade val="93000"/>
                <a:satMod val="130000"/>
              </a:schemeClr>
            </a:gs>
            <a:gs pos="100000">
              <a:schemeClr val="accent5">
                <a:hueOff val="2171350"/>
                <a:satOff val="7464"/>
                <a:lumOff val="-3581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zh-CN" altLang="en-US" sz="2200" kern="1200" dirty="0" smtClean="0">
              <a:solidFill>
                <a:srgbClr val="FFC000"/>
              </a:solidFill>
            </a:rPr>
            <a:t>普适性</a:t>
          </a:r>
          <a:endParaRPr lang="zh-CN" altLang="en-US" sz="2200" kern="1200" dirty="0">
            <a:solidFill>
              <a:srgbClr val="FFC000"/>
            </a:solidFill>
          </a:endParaRPr>
        </a:p>
      </dsp:txBody>
      <dsp:txXfrm>
        <a:off x="2490266" y="2718156"/>
        <a:ext cx="922973" cy="715304"/>
      </dsp:txXfrm>
    </dsp:sp>
    <dsp:sp modelId="{5987B9FA-4304-460B-BEF7-7A2A885172FE}">
      <dsp:nvSpPr>
        <dsp:cNvPr id="0" name=""/>
        <dsp:cNvSpPr/>
      </dsp:nvSpPr>
      <dsp:spPr>
        <a:xfrm>
          <a:off x="2008013" y="343807"/>
          <a:ext cx="3876487" cy="3876487"/>
        </a:xfrm>
        <a:prstGeom prst="pie">
          <a:avLst>
            <a:gd name="adj1" fmla="val 10028574"/>
            <a:gd name="adj2" fmla="val 13114284"/>
          </a:avLst>
        </a:prstGeom>
        <a:gradFill rotWithShape="0">
          <a:gsLst>
            <a:gs pos="0">
              <a:schemeClr val="accent5">
                <a:hueOff val="2714187"/>
                <a:satOff val="9330"/>
                <a:lumOff val="-44772"/>
                <a:alphaOff val="0"/>
                <a:shade val="51000"/>
                <a:satMod val="130000"/>
              </a:schemeClr>
            </a:gs>
            <a:gs pos="80000">
              <a:schemeClr val="accent5">
                <a:hueOff val="2714187"/>
                <a:satOff val="9330"/>
                <a:lumOff val="-44772"/>
                <a:alphaOff val="0"/>
                <a:shade val="93000"/>
                <a:satMod val="130000"/>
              </a:schemeClr>
            </a:gs>
            <a:gs pos="100000">
              <a:schemeClr val="accent5">
                <a:hueOff val="2714187"/>
                <a:satOff val="9330"/>
                <a:lumOff val="-4477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zh-CN" altLang="en-US" sz="2200" kern="1200" dirty="0" smtClean="0">
              <a:solidFill>
                <a:srgbClr val="FFC000"/>
              </a:solidFill>
            </a:rPr>
            <a:t>稳定性</a:t>
          </a:r>
          <a:endParaRPr lang="zh-CN" altLang="en-US" sz="2200" kern="1200" dirty="0">
            <a:solidFill>
              <a:srgbClr val="FFC000"/>
            </a:solidFill>
          </a:endParaRPr>
        </a:p>
      </dsp:txBody>
      <dsp:txXfrm>
        <a:off x="2190300" y="1749034"/>
        <a:ext cx="1061419" cy="646081"/>
      </dsp:txXfrm>
    </dsp:sp>
    <dsp:sp modelId="{2EBEDAAA-806D-4B0E-B51E-025E02004480}">
      <dsp:nvSpPr>
        <dsp:cNvPr id="0" name=""/>
        <dsp:cNvSpPr/>
      </dsp:nvSpPr>
      <dsp:spPr>
        <a:xfrm>
          <a:off x="2057853" y="281506"/>
          <a:ext cx="3876487" cy="3876487"/>
        </a:xfrm>
        <a:prstGeom prst="pie">
          <a:avLst>
            <a:gd name="adj1" fmla="val 13114284"/>
            <a:gd name="adj2" fmla="val 16200000"/>
          </a:avLst>
        </a:prstGeom>
        <a:gradFill rotWithShape="0">
          <a:gsLst>
            <a:gs pos="0">
              <a:schemeClr val="accent5">
                <a:hueOff val="3257024"/>
                <a:satOff val="11196"/>
                <a:lumOff val="-53726"/>
                <a:alphaOff val="0"/>
                <a:shade val="51000"/>
                <a:satMod val="130000"/>
              </a:schemeClr>
            </a:gs>
            <a:gs pos="80000">
              <a:schemeClr val="accent5">
                <a:hueOff val="3257024"/>
                <a:satOff val="11196"/>
                <a:lumOff val="-53726"/>
                <a:alphaOff val="0"/>
                <a:shade val="93000"/>
                <a:satMod val="130000"/>
              </a:schemeClr>
            </a:gs>
            <a:gs pos="100000">
              <a:schemeClr val="accent5">
                <a:hueOff val="3257024"/>
                <a:satOff val="11196"/>
                <a:lumOff val="-5372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zh-CN" altLang="en-US" sz="2400" kern="1200" dirty="0" smtClean="0">
              <a:solidFill>
                <a:srgbClr val="FFC000"/>
              </a:solidFill>
            </a:rPr>
            <a:t>基准性</a:t>
          </a:r>
          <a:endParaRPr lang="zh-CN" altLang="en-US" sz="2400" kern="1200" dirty="0">
            <a:solidFill>
              <a:srgbClr val="FFC000"/>
            </a:solidFill>
          </a:endParaRPr>
        </a:p>
      </dsp:txBody>
      <dsp:txXfrm>
        <a:off x="2974827" y="641466"/>
        <a:ext cx="922973" cy="738378"/>
      </dsp:txXfrm>
    </dsp:sp>
    <dsp:sp modelId="{E4CBFBEE-C508-4ABC-8A01-D3E0D51E4804}">
      <dsp:nvSpPr>
        <dsp:cNvPr id="0" name=""/>
        <dsp:cNvSpPr/>
      </dsp:nvSpPr>
      <dsp:spPr>
        <a:xfrm>
          <a:off x="1897986" y="41533"/>
          <a:ext cx="4356433" cy="4356433"/>
        </a:xfrm>
        <a:prstGeom prst="circularArrow">
          <a:avLst>
            <a:gd name="adj1" fmla="val 5085"/>
            <a:gd name="adj2" fmla="val 327528"/>
            <a:gd name="adj3" fmla="val 18957827"/>
            <a:gd name="adj4" fmla="val 16200343"/>
            <a:gd name="adj5" fmla="val 5932"/>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18A679B-B119-43B4-BE1C-4A3856F59443}">
      <dsp:nvSpPr>
        <dsp:cNvPr id="0" name=""/>
        <dsp:cNvSpPr/>
      </dsp:nvSpPr>
      <dsp:spPr>
        <a:xfrm>
          <a:off x="1948140" y="104110"/>
          <a:ext cx="4356433" cy="4356433"/>
        </a:xfrm>
        <a:prstGeom prst="circularArrow">
          <a:avLst>
            <a:gd name="adj1" fmla="val 5085"/>
            <a:gd name="adj2" fmla="val 327528"/>
            <a:gd name="adj3" fmla="val 443744"/>
            <a:gd name="adj4" fmla="val 19285776"/>
            <a:gd name="adj5" fmla="val 5932"/>
          </a:avLst>
        </a:prstGeom>
        <a:solidFill>
          <a:schemeClr val="accent5">
            <a:hueOff val="542837"/>
            <a:satOff val="1866"/>
            <a:lumOff val="-8954"/>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C56BA5B-398C-49CC-AB73-655FCD5B669F}">
      <dsp:nvSpPr>
        <dsp:cNvPr id="0" name=""/>
        <dsp:cNvSpPr/>
      </dsp:nvSpPr>
      <dsp:spPr>
        <a:xfrm>
          <a:off x="1930078" y="182381"/>
          <a:ext cx="4356433" cy="4356433"/>
        </a:xfrm>
        <a:prstGeom prst="circularArrow">
          <a:avLst>
            <a:gd name="adj1" fmla="val 5085"/>
            <a:gd name="adj2" fmla="val 327528"/>
            <a:gd name="adj3" fmla="val 3529100"/>
            <a:gd name="adj4" fmla="val 770764"/>
            <a:gd name="adj5" fmla="val 5932"/>
          </a:avLst>
        </a:prstGeom>
        <a:solidFill>
          <a:schemeClr val="accent5">
            <a:hueOff val="1085675"/>
            <a:satOff val="3732"/>
            <a:lumOff val="-17909"/>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AA0F79AB-1198-4296-ADF5-83672C1420E9}">
      <dsp:nvSpPr>
        <dsp:cNvPr id="0" name=""/>
        <dsp:cNvSpPr/>
      </dsp:nvSpPr>
      <dsp:spPr>
        <a:xfrm>
          <a:off x="1858030" y="216797"/>
          <a:ext cx="4356433" cy="4356433"/>
        </a:xfrm>
        <a:prstGeom prst="circularArrow">
          <a:avLst>
            <a:gd name="adj1" fmla="val 5085"/>
            <a:gd name="adj2" fmla="val 327528"/>
            <a:gd name="adj3" fmla="val 6615046"/>
            <a:gd name="adj4" fmla="val 3857426"/>
            <a:gd name="adj5" fmla="val 5932"/>
          </a:avLst>
        </a:prstGeom>
        <a:solidFill>
          <a:schemeClr val="accent5">
            <a:hueOff val="1628512"/>
            <a:satOff val="5598"/>
            <a:lumOff val="-26863"/>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DC2DB9D3-B9AA-4A5C-A6A7-2838CAF72B2C}">
      <dsp:nvSpPr>
        <dsp:cNvPr id="0" name=""/>
        <dsp:cNvSpPr/>
      </dsp:nvSpPr>
      <dsp:spPr>
        <a:xfrm>
          <a:off x="1785981" y="182381"/>
          <a:ext cx="4356433" cy="4356433"/>
        </a:xfrm>
        <a:prstGeom prst="circularArrow">
          <a:avLst>
            <a:gd name="adj1" fmla="val 5085"/>
            <a:gd name="adj2" fmla="val 327528"/>
            <a:gd name="adj3" fmla="val 9701707"/>
            <a:gd name="adj4" fmla="val 6943371"/>
            <a:gd name="adj5" fmla="val 5932"/>
          </a:avLst>
        </a:prstGeom>
        <a:solidFill>
          <a:schemeClr val="accent5">
            <a:hueOff val="2171350"/>
            <a:satOff val="7464"/>
            <a:lumOff val="-35817"/>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5CB3A809-C0C5-4B31-9E00-4B8C30C8A251}">
      <dsp:nvSpPr>
        <dsp:cNvPr id="0" name=""/>
        <dsp:cNvSpPr/>
      </dsp:nvSpPr>
      <dsp:spPr>
        <a:xfrm>
          <a:off x="1767920" y="104110"/>
          <a:ext cx="4356433" cy="4356433"/>
        </a:xfrm>
        <a:prstGeom prst="circularArrow">
          <a:avLst>
            <a:gd name="adj1" fmla="val 5085"/>
            <a:gd name="adj2" fmla="val 327528"/>
            <a:gd name="adj3" fmla="val 12786695"/>
            <a:gd name="adj4" fmla="val 10028727"/>
            <a:gd name="adj5" fmla="val 5932"/>
          </a:avLst>
        </a:prstGeom>
        <a:solidFill>
          <a:schemeClr val="accent5">
            <a:hueOff val="2714187"/>
            <a:satOff val="9330"/>
            <a:lumOff val="-44772"/>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78714B6C-C7A3-41CE-BB09-E6BB85B3CC5A}">
      <dsp:nvSpPr>
        <dsp:cNvPr id="0" name=""/>
        <dsp:cNvSpPr/>
      </dsp:nvSpPr>
      <dsp:spPr>
        <a:xfrm>
          <a:off x="1818074" y="41533"/>
          <a:ext cx="4356433" cy="4356433"/>
        </a:xfrm>
        <a:prstGeom prst="circularArrow">
          <a:avLst>
            <a:gd name="adj1" fmla="val 5085"/>
            <a:gd name="adj2" fmla="val 327528"/>
            <a:gd name="adj3" fmla="val 15872129"/>
            <a:gd name="adj4" fmla="val 13114645"/>
            <a:gd name="adj5" fmla="val 5932"/>
          </a:avLst>
        </a:prstGeom>
        <a:solidFill>
          <a:schemeClr val="accent5">
            <a:hueOff val="3257024"/>
            <a:satOff val="11196"/>
            <a:lumOff val="-53726"/>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CAD9544-E555-4CA8-B25D-01C18FB07C9C}">
      <dsp:nvSpPr>
        <dsp:cNvPr id="0" name=""/>
        <dsp:cNvSpPr/>
      </dsp:nvSpPr>
      <dsp:spPr>
        <a:xfrm>
          <a:off x="1848475" y="-4704"/>
          <a:ext cx="4375542" cy="4375542"/>
        </a:xfrm>
        <a:prstGeom prst="circularArrow">
          <a:avLst>
            <a:gd name="adj1" fmla="val 5274"/>
            <a:gd name="adj2" fmla="val 312630"/>
            <a:gd name="adj3" fmla="val 14228315"/>
            <a:gd name="adj4" fmla="val 17126911"/>
            <a:gd name="adj5" fmla="val 5477"/>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D0B4F57-0787-4D9B-BE69-5FF768E9025B}">
      <dsp:nvSpPr>
        <dsp:cNvPr id="0" name=""/>
        <dsp:cNvSpPr/>
      </dsp:nvSpPr>
      <dsp:spPr>
        <a:xfrm>
          <a:off x="3204559" y="631"/>
          <a:ext cx="1663375" cy="831687"/>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zh-CN" altLang="en-US" sz="2700" kern="1200" dirty="0" smtClean="0"/>
            <a:t>国际标准</a:t>
          </a:r>
          <a:endParaRPr lang="zh-CN" altLang="en-US" sz="2700" kern="1200" dirty="0"/>
        </a:p>
      </dsp:txBody>
      <dsp:txXfrm>
        <a:off x="3204559" y="631"/>
        <a:ext cx="1663375" cy="831687"/>
      </dsp:txXfrm>
    </dsp:sp>
    <dsp:sp modelId="{F8A398B0-81C3-4ED4-A434-CEE1E49C27EA}">
      <dsp:nvSpPr>
        <dsp:cNvPr id="0" name=""/>
        <dsp:cNvSpPr/>
      </dsp:nvSpPr>
      <dsp:spPr>
        <a:xfrm>
          <a:off x="4741813" y="888165"/>
          <a:ext cx="1663375" cy="831687"/>
        </a:xfrm>
        <a:prstGeom prst="roundRect">
          <a:avLst/>
        </a:prstGeom>
        <a:solidFill>
          <a:schemeClr val="accent2">
            <a:hueOff val="-2880000"/>
            <a:satOff val="-10001"/>
            <a:lumOff val="120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zh-CN" altLang="en-US" sz="2700" kern="1200" dirty="0" smtClean="0"/>
            <a:t>区域标准</a:t>
          </a:r>
          <a:endParaRPr lang="zh-CN" altLang="en-US" sz="2700" kern="1200" dirty="0"/>
        </a:p>
      </dsp:txBody>
      <dsp:txXfrm>
        <a:off x="4741813" y="888165"/>
        <a:ext cx="1663375" cy="831687"/>
      </dsp:txXfrm>
    </dsp:sp>
    <dsp:sp modelId="{CFB43EE8-1DCA-4254-9213-8B57674AF6EF}">
      <dsp:nvSpPr>
        <dsp:cNvPr id="0" name=""/>
        <dsp:cNvSpPr/>
      </dsp:nvSpPr>
      <dsp:spPr>
        <a:xfrm>
          <a:off x="4741813" y="2663233"/>
          <a:ext cx="1663375" cy="831687"/>
        </a:xfrm>
        <a:prstGeom prst="roundRect">
          <a:avLst/>
        </a:prstGeom>
        <a:solidFill>
          <a:schemeClr val="accent2">
            <a:hueOff val="-5760000"/>
            <a:satOff val="-20001"/>
            <a:lumOff val="240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zh-CN" altLang="en-US" sz="2700" kern="1200" dirty="0" smtClean="0"/>
            <a:t>国家标准</a:t>
          </a:r>
          <a:endParaRPr lang="zh-CN" altLang="en-US" sz="2700" kern="1200" dirty="0"/>
        </a:p>
      </dsp:txBody>
      <dsp:txXfrm>
        <a:off x="4741813" y="2663233"/>
        <a:ext cx="1663375" cy="831687"/>
      </dsp:txXfrm>
    </dsp:sp>
    <dsp:sp modelId="{FB564DDF-3C92-441A-8AA5-0703A39EA7AC}">
      <dsp:nvSpPr>
        <dsp:cNvPr id="0" name=""/>
        <dsp:cNvSpPr/>
      </dsp:nvSpPr>
      <dsp:spPr>
        <a:xfrm>
          <a:off x="3204559" y="3550767"/>
          <a:ext cx="1663375" cy="831687"/>
        </a:xfrm>
        <a:prstGeom prst="roundRect">
          <a:avLst/>
        </a:prstGeom>
        <a:solidFill>
          <a:schemeClr val="accent2">
            <a:hueOff val="-8640000"/>
            <a:satOff val="-30002"/>
            <a:lumOff val="3600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zh-CN" altLang="en-US" sz="2700" kern="1200" dirty="0" smtClean="0"/>
            <a:t>行业标准</a:t>
          </a:r>
          <a:endParaRPr lang="zh-CN" altLang="en-US" sz="2700" kern="1200" dirty="0"/>
        </a:p>
      </dsp:txBody>
      <dsp:txXfrm>
        <a:off x="3204559" y="3550767"/>
        <a:ext cx="1663375" cy="831687"/>
      </dsp:txXfrm>
    </dsp:sp>
    <dsp:sp modelId="{8908EBD9-50E9-4127-B5CD-37EACEF187DC}">
      <dsp:nvSpPr>
        <dsp:cNvPr id="0" name=""/>
        <dsp:cNvSpPr/>
      </dsp:nvSpPr>
      <dsp:spPr>
        <a:xfrm>
          <a:off x="1667305" y="2663233"/>
          <a:ext cx="1663375" cy="831687"/>
        </a:xfrm>
        <a:prstGeom prst="roundRect">
          <a:avLst/>
        </a:prstGeom>
        <a:solidFill>
          <a:schemeClr val="accent2">
            <a:hueOff val="-11520000"/>
            <a:satOff val="-40002"/>
            <a:lumOff val="4800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zh-CN" altLang="en-US" sz="2700" kern="1200" dirty="0" smtClean="0"/>
            <a:t>地方标准</a:t>
          </a:r>
          <a:endParaRPr lang="zh-CN" altLang="en-US" sz="2700" kern="1200" dirty="0"/>
        </a:p>
      </dsp:txBody>
      <dsp:txXfrm>
        <a:off x="1667305" y="2663233"/>
        <a:ext cx="1663375" cy="831687"/>
      </dsp:txXfrm>
    </dsp:sp>
    <dsp:sp modelId="{5525791F-6049-4909-ACF8-C05240A0CD8C}">
      <dsp:nvSpPr>
        <dsp:cNvPr id="0" name=""/>
        <dsp:cNvSpPr/>
      </dsp:nvSpPr>
      <dsp:spPr>
        <a:xfrm>
          <a:off x="1667305" y="888165"/>
          <a:ext cx="1663375" cy="831687"/>
        </a:xfrm>
        <a:prstGeom prst="roundRect">
          <a:avLst/>
        </a:prstGeom>
        <a:solidFill>
          <a:srgbClr val="CC66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zh-CN" altLang="en-US" sz="2700" kern="1200" dirty="0" smtClean="0"/>
            <a:t>企业标准</a:t>
          </a:r>
          <a:endParaRPr lang="zh-CN" altLang="en-US" sz="2700" kern="1200" dirty="0"/>
        </a:p>
      </dsp:txBody>
      <dsp:txXfrm>
        <a:off x="1667305" y="888165"/>
        <a:ext cx="1663375" cy="831687"/>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8315D4C-9574-488E-8D59-57403B3A8ACC}">
      <dsp:nvSpPr>
        <dsp:cNvPr id="0" name=""/>
        <dsp:cNvSpPr/>
      </dsp:nvSpPr>
      <dsp:spPr>
        <a:xfrm>
          <a:off x="0" y="543261"/>
          <a:ext cx="8229599" cy="856800"/>
        </a:xfrm>
        <a:prstGeom prst="rect">
          <a:avLst/>
        </a:prstGeom>
        <a:solidFill>
          <a:schemeClr val="lt1">
            <a:alpha val="90000"/>
            <a:hueOff val="0"/>
            <a:satOff val="0"/>
            <a:lumOff val="0"/>
            <a:alphaOff val="0"/>
          </a:schemeClr>
        </a:solidFill>
        <a:ln w="9525" cap="flat" cmpd="sng" algn="ctr">
          <a:solidFill>
            <a:schemeClr val="accent6">
              <a:shade val="8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2232C5B7-34ED-44CB-92DC-13A7699C3AAA}">
      <dsp:nvSpPr>
        <dsp:cNvPr id="0" name=""/>
        <dsp:cNvSpPr/>
      </dsp:nvSpPr>
      <dsp:spPr>
        <a:xfrm>
          <a:off x="411479" y="41421"/>
          <a:ext cx="5760720" cy="1003680"/>
        </a:xfrm>
        <a:prstGeom prst="roundRect">
          <a:avLst/>
        </a:prstGeom>
        <a:gradFill rotWithShape="0">
          <a:gsLst>
            <a:gs pos="0">
              <a:schemeClr val="accent6">
                <a:shade val="80000"/>
                <a:hueOff val="0"/>
                <a:satOff val="0"/>
                <a:lumOff val="0"/>
                <a:alphaOff val="0"/>
                <a:shade val="51000"/>
                <a:satMod val="130000"/>
              </a:schemeClr>
            </a:gs>
            <a:gs pos="80000">
              <a:schemeClr val="accent6">
                <a:shade val="80000"/>
                <a:hueOff val="0"/>
                <a:satOff val="0"/>
                <a:lumOff val="0"/>
                <a:alphaOff val="0"/>
                <a:shade val="93000"/>
                <a:satMod val="130000"/>
              </a:schemeClr>
            </a:gs>
            <a:gs pos="100000">
              <a:schemeClr val="accent6">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1511300">
            <a:lnSpc>
              <a:spcPct val="90000"/>
            </a:lnSpc>
            <a:spcBef>
              <a:spcPct val="0"/>
            </a:spcBef>
            <a:spcAft>
              <a:spcPct val="35000"/>
            </a:spcAft>
          </a:pPr>
          <a:r>
            <a:rPr lang="zh-CN" altLang="en-US" sz="3400" kern="1200" dirty="0" smtClean="0"/>
            <a:t>技术标准</a:t>
          </a:r>
          <a:endParaRPr lang="zh-CN" altLang="en-US" sz="3400" kern="1200" dirty="0"/>
        </a:p>
      </dsp:txBody>
      <dsp:txXfrm>
        <a:off x="411479" y="41421"/>
        <a:ext cx="5760720" cy="1003680"/>
      </dsp:txXfrm>
    </dsp:sp>
    <dsp:sp modelId="{F50780C4-6C0C-458A-B518-02E3E0833E7B}">
      <dsp:nvSpPr>
        <dsp:cNvPr id="0" name=""/>
        <dsp:cNvSpPr/>
      </dsp:nvSpPr>
      <dsp:spPr>
        <a:xfrm>
          <a:off x="0" y="2085501"/>
          <a:ext cx="8229599" cy="856800"/>
        </a:xfrm>
        <a:prstGeom prst="rect">
          <a:avLst/>
        </a:prstGeom>
        <a:solidFill>
          <a:schemeClr val="lt1">
            <a:alpha val="90000"/>
            <a:hueOff val="0"/>
            <a:satOff val="0"/>
            <a:lumOff val="0"/>
            <a:alphaOff val="0"/>
          </a:schemeClr>
        </a:solidFill>
        <a:ln w="9525" cap="flat" cmpd="sng" algn="ctr">
          <a:solidFill>
            <a:schemeClr val="accent6">
              <a:shade val="80000"/>
              <a:hueOff val="0"/>
              <a:satOff val="-16910"/>
              <a:lumOff val="16907"/>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8421DAD1-06E4-4A98-A84A-BA447BA73DC4}">
      <dsp:nvSpPr>
        <dsp:cNvPr id="0" name=""/>
        <dsp:cNvSpPr/>
      </dsp:nvSpPr>
      <dsp:spPr>
        <a:xfrm>
          <a:off x="411479" y="1583661"/>
          <a:ext cx="5760720" cy="1003680"/>
        </a:xfrm>
        <a:prstGeom prst="roundRect">
          <a:avLst/>
        </a:prstGeom>
        <a:gradFill rotWithShape="0">
          <a:gsLst>
            <a:gs pos="0">
              <a:schemeClr val="accent6">
                <a:shade val="80000"/>
                <a:hueOff val="0"/>
                <a:satOff val="-16910"/>
                <a:lumOff val="16907"/>
                <a:alphaOff val="0"/>
                <a:shade val="51000"/>
                <a:satMod val="130000"/>
              </a:schemeClr>
            </a:gs>
            <a:gs pos="80000">
              <a:schemeClr val="accent6">
                <a:shade val="80000"/>
                <a:hueOff val="0"/>
                <a:satOff val="-16910"/>
                <a:lumOff val="16907"/>
                <a:alphaOff val="0"/>
                <a:shade val="93000"/>
                <a:satMod val="130000"/>
              </a:schemeClr>
            </a:gs>
            <a:gs pos="100000">
              <a:schemeClr val="accent6">
                <a:shade val="80000"/>
                <a:hueOff val="0"/>
                <a:satOff val="-16910"/>
                <a:lumOff val="1690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1511300">
            <a:lnSpc>
              <a:spcPct val="90000"/>
            </a:lnSpc>
            <a:spcBef>
              <a:spcPct val="0"/>
            </a:spcBef>
            <a:spcAft>
              <a:spcPct val="35000"/>
            </a:spcAft>
          </a:pPr>
          <a:r>
            <a:rPr lang="zh-CN" altLang="en-US" sz="3400" kern="1200" dirty="0" smtClean="0"/>
            <a:t>管理标准</a:t>
          </a:r>
          <a:endParaRPr lang="zh-CN" altLang="en-US" sz="3400" kern="1200" dirty="0"/>
        </a:p>
      </dsp:txBody>
      <dsp:txXfrm>
        <a:off x="411479" y="1583661"/>
        <a:ext cx="5760720" cy="1003680"/>
      </dsp:txXfrm>
    </dsp:sp>
    <dsp:sp modelId="{1F3AA08B-0F36-4C5A-9DA8-855C29AB5B55}">
      <dsp:nvSpPr>
        <dsp:cNvPr id="0" name=""/>
        <dsp:cNvSpPr/>
      </dsp:nvSpPr>
      <dsp:spPr>
        <a:xfrm>
          <a:off x="0" y="3627741"/>
          <a:ext cx="8229599" cy="856800"/>
        </a:xfrm>
        <a:prstGeom prst="rect">
          <a:avLst/>
        </a:prstGeom>
        <a:solidFill>
          <a:schemeClr val="lt1">
            <a:alpha val="90000"/>
            <a:hueOff val="0"/>
            <a:satOff val="0"/>
            <a:lumOff val="0"/>
            <a:alphaOff val="0"/>
          </a:schemeClr>
        </a:solidFill>
        <a:ln w="9525" cap="flat" cmpd="sng" algn="ctr">
          <a:solidFill>
            <a:schemeClr val="accent6">
              <a:shade val="80000"/>
              <a:hueOff val="0"/>
              <a:satOff val="-33821"/>
              <a:lumOff val="33815"/>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2365E351-C996-46BD-A923-1088EEC8FA6B}">
      <dsp:nvSpPr>
        <dsp:cNvPr id="0" name=""/>
        <dsp:cNvSpPr/>
      </dsp:nvSpPr>
      <dsp:spPr>
        <a:xfrm>
          <a:off x="411479" y="3125901"/>
          <a:ext cx="5760720" cy="1003680"/>
        </a:xfrm>
        <a:prstGeom prst="roundRect">
          <a:avLst/>
        </a:prstGeom>
        <a:gradFill rotWithShape="0">
          <a:gsLst>
            <a:gs pos="0">
              <a:schemeClr val="accent6">
                <a:shade val="80000"/>
                <a:hueOff val="0"/>
                <a:satOff val="-33821"/>
                <a:lumOff val="33815"/>
                <a:alphaOff val="0"/>
                <a:shade val="51000"/>
                <a:satMod val="130000"/>
              </a:schemeClr>
            </a:gs>
            <a:gs pos="80000">
              <a:schemeClr val="accent6">
                <a:shade val="80000"/>
                <a:hueOff val="0"/>
                <a:satOff val="-33821"/>
                <a:lumOff val="33815"/>
                <a:alphaOff val="0"/>
                <a:shade val="93000"/>
                <a:satMod val="130000"/>
              </a:schemeClr>
            </a:gs>
            <a:gs pos="100000">
              <a:schemeClr val="accent6">
                <a:shade val="80000"/>
                <a:hueOff val="0"/>
                <a:satOff val="-33821"/>
                <a:lumOff val="338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1511300">
            <a:lnSpc>
              <a:spcPct val="90000"/>
            </a:lnSpc>
            <a:spcBef>
              <a:spcPct val="0"/>
            </a:spcBef>
            <a:spcAft>
              <a:spcPct val="35000"/>
            </a:spcAft>
          </a:pPr>
          <a:r>
            <a:rPr lang="zh-CN" altLang="en-US" sz="3400" kern="1200" dirty="0" smtClean="0"/>
            <a:t>工作标准</a:t>
          </a:r>
          <a:endParaRPr lang="zh-CN" altLang="en-US" sz="3400" kern="1200" dirty="0"/>
        </a:p>
      </dsp:txBody>
      <dsp:txXfrm>
        <a:off x="411479" y="3125901"/>
        <a:ext cx="5760720" cy="100368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837C512-BBED-46B6-A767-543C7E02C17E}">
      <dsp:nvSpPr>
        <dsp:cNvPr id="0" name=""/>
        <dsp:cNvSpPr/>
      </dsp:nvSpPr>
      <dsp:spPr>
        <a:xfrm>
          <a:off x="617219" y="0"/>
          <a:ext cx="6995160" cy="4525963"/>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24E5BF7-A9AC-4BF3-A0CC-F151AA68450C}">
      <dsp:nvSpPr>
        <dsp:cNvPr id="0" name=""/>
        <dsp:cNvSpPr/>
      </dsp:nvSpPr>
      <dsp:spPr>
        <a:xfrm>
          <a:off x="4740" y="1357788"/>
          <a:ext cx="2629400" cy="181038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a:lnSpc>
              <a:spcPct val="90000"/>
            </a:lnSpc>
            <a:spcBef>
              <a:spcPct val="0"/>
            </a:spcBef>
            <a:spcAft>
              <a:spcPct val="35000"/>
            </a:spcAft>
          </a:pPr>
          <a:r>
            <a:rPr lang="zh-CN" altLang="en-US" sz="4100" kern="1200" dirty="0" smtClean="0"/>
            <a:t>强制性标准</a:t>
          </a:r>
          <a:endParaRPr lang="zh-CN" altLang="en-US" sz="4100" kern="1200" dirty="0"/>
        </a:p>
      </dsp:txBody>
      <dsp:txXfrm>
        <a:off x="4740" y="1357788"/>
        <a:ext cx="2629400" cy="1810385"/>
      </dsp:txXfrm>
    </dsp:sp>
    <dsp:sp modelId="{A6443BDC-0E8B-4938-9B85-39F949955680}">
      <dsp:nvSpPr>
        <dsp:cNvPr id="0" name=""/>
        <dsp:cNvSpPr/>
      </dsp:nvSpPr>
      <dsp:spPr>
        <a:xfrm>
          <a:off x="2800099" y="1357788"/>
          <a:ext cx="2629400" cy="1810385"/>
        </a:xfrm>
        <a:prstGeom prst="roundRect">
          <a:avLst/>
        </a:prstGeom>
        <a:solidFill>
          <a:schemeClr val="accent2">
            <a:hueOff val="-7200000"/>
            <a:satOff val="-25001"/>
            <a:lumOff val="3000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a:lnSpc>
              <a:spcPct val="90000"/>
            </a:lnSpc>
            <a:spcBef>
              <a:spcPct val="0"/>
            </a:spcBef>
            <a:spcAft>
              <a:spcPct val="35000"/>
            </a:spcAft>
          </a:pPr>
          <a:r>
            <a:rPr lang="zh-CN" altLang="en-US" sz="4100" kern="1200" dirty="0" smtClean="0"/>
            <a:t>推荐性标准</a:t>
          </a:r>
          <a:endParaRPr lang="zh-CN" altLang="en-US" sz="4100" kern="1200" dirty="0"/>
        </a:p>
      </dsp:txBody>
      <dsp:txXfrm>
        <a:off x="2800099" y="1357788"/>
        <a:ext cx="2629400" cy="1810385"/>
      </dsp:txXfrm>
    </dsp:sp>
    <dsp:sp modelId="{C579CE40-2CD5-4955-9EC2-CD792235D287}">
      <dsp:nvSpPr>
        <dsp:cNvPr id="0" name=""/>
        <dsp:cNvSpPr/>
      </dsp:nvSpPr>
      <dsp:spPr>
        <a:xfrm>
          <a:off x="5595458" y="1357788"/>
          <a:ext cx="2629400" cy="1810385"/>
        </a:xfrm>
        <a:prstGeom prst="round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a:lnSpc>
              <a:spcPct val="90000"/>
            </a:lnSpc>
            <a:spcBef>
              <a:spcPct val="0"/>
            </a:spcBef>
            <a:spcAft>
              <a:spcPct val="35000"/>
            </a:spcAft>
          </a:pPr>
          <a:r>
            <a:rPr lang="zh-CN" altLang="en-US" sz="4100" kern="1200" dirty="0" smtClean="0"/>
            <a:t>指导性技术文件</a:t>
          </a:r>
          <a:endParaRPr lang="zh-CN" altLang="en-US" sz="4100" kern="1200" dirty="0"/>
        </a:p>
      </dsp:txBody>
      <dsp:txXfrm>
        <a:off x="5595458" y="1357788"/>
        <a:ext cx="2629400" cy="1810385"/>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93441D9-159A-4D43-8053-D872ACBA4482}">
      <dsp:nvSpPr>
        <dsp:cNvPr id="0" name=""/>
        <dsp:cNvSpPr/>
      </dsp:nvSpPr>
      <dsp:spPr>
        <a:xfrm>
          <a:off x="4778206" y="1443860"/>
          <a:ext cx="1298930" cy="2614168"/>
        </a:xfrm>
        <a:custGeom>
          <a:avLst/>
          <a:gdLst/>
          <a:ahLst/>
          <a:cxnLst/>
          <a:rect l="0" t="0" r="0" b="0"/>
          <a:pathLst>
            <a:path>
              <a:moveTo>
                <a:pt x="0" y="0"/>
              </a:moveTo>
              <a:lnTo>
                <a:pt x="0" y="2614168"/>
              </a:lnTo>
              <a:lnTo>
                <a:pt x="1298930" y="2614168"/>
              </a:lnTo>
            </a:path>
          </a:pathLst>
        </a:custGeom>
        <a:noFill/>
        <a:ln w="25400" cap="flat" cmpd="sng" algn="ctr">
          <a:solidFill>
            <a:schemeClr val="accent2">
              <a:tint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B065EBDA-434F-46F9-A2E9-5EC71B6CC975}">
      <dsp:nvSpPr>
        <dsp:cNvPr id="0" name=""/>
        <dsp:cNvSpPr/>
      </dsp:nvSpPr>
      <dsp:spPr>
        <a:xfrm>
          <a:off x="4778206" y="1443860"/>
          <a:ext cx="1298930" cy="1869243"/>
        </a:xfrm>
        <a:custGeom>
          <a:avLst/>
          <a:gdLst/>
          <a:ahLst/>
          <a:cxnLst/>
          <a:rect l="0" t="0" r="0" b="0"/>
          <a:pathLst>
            <a:path>
              <a:moveTo>
                <a:pt x="0" y="0"/>
              </a:moveTo>
              <a:lnTo>
                <a:pt x="0" y="1869243"/>
              </a:lnTo>
              <a:lnTo>
                <a:pt x="1298930" y="1869243"/>
              </a:lnTo>
            </a:path>
          </a:pathLst>
        </a:custGeom>
        <a:noFill/>
        <a:ln w="25400" cap="flat" cmpd="sng" algn="ctr">
          <a:solidFill>
            <a:schemeClr val="accent2">
              <a:tint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584CB6F-BC68-4AFF-8879-E29E0F026DC9}">
      <dsp:nvSpPr>
        <dsp:cNvPr id="0" name=""/>
        <dsp:cNvSpPr/>
      </dsp:nvSpPr>
      <dsp:spPr>
        <a:xfrm>
          <a:off x="4778206" y="1443860"/>
          <a:ext cx="1298930" cy="1124330"/>
        </a:xfrm>
        <a:custGeom>
          <a:avLst/>
          <a:gdLst/>
          <a:ahLst/>
          <a:cxnLst/>
          <a:rect l="0" t="0" r="0" b="0"/>
          <a:pathLst>
            <a:path>
              <a:moveTo>
                <a:pt x="0" y="0"/>
              </a:moveTo>
              <a:lnTo>
                <a:pt x="0" y="1124330"/>
              </a:lnTo>
              <a:lnTo>
                <a:pt x="1298930" y="1124330"/>
              </a:lnTo>
            </a:path>
          </a:pathLst>
        </a:custGeom>
        <a:noFill/>
        <a:ln w="25400" cap="flat" cmpd="sng" algn="ctr">
          <a:solidFill>
            <a:schemeClr val="accent2">
              <a:tint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A86B4230-92BF-4FB6-831F-155B4E4E98B3}">
      <dsp:nvSpPr>
        <dsp:cNvPr id="0" name=""/>
        <dsp:cNvSpPr/>
      </dsp:nvSpPr>
      <dsp:spPr>
        <a:xfrm>
          <a:off x="4778206" y="1443860"/>
          <a:ext cx="1298930" cy="379411"/>
        </a:xfrm>
        <a:custGeom>
          <a:avLst/>
          <a:gdLst/>
          <a:ahLst/>
          <a:cxnLst/>
          <a:rect l="0" t="0" r="0" b="0"/>
          <a:pathLst>
            <a:path>
              <a:moveTo>
                <a:pt x="0" y="0"/>
              </a:moveTo>
              <a:lnTo>
                <a:pt x="0" y="379411"/>
              </a:lnTo>
              <a:lnTo>
                <a:pt x="1298930" y="379411"/>
              </a:lnTo>
            </a:path>
          </a:pathLst>
        </a:custGeom>
        <a:noFill/>
        <a:ln w="25400" cap="flat" cmpd="sng" algn="ctr">
          <a:solidFill>
            <a:schemeClr val="accent2">
              <a:tint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D2317F91-39F4-4C26-BD33-A720BA2E9AAA}">
      <dsp:nvSpPr>
        <dsp:cNvPr id="0" name=""/>
        <dsp:cNvSpPr/>
      </dsp:nvSpPr>
      <dsp:spPr>
        <a:xfrm>
          <a:off x="4069332" y="582243"/>
          <a:ext cx="1174502" cy="279581"/>
        </a:xfrm>
        <a:custGeom>
          <a:avLst/>
          <a:gdLst/>
          <a:ahLst/>
          <a:cxnLst/>
          <a:rect l="0" t="0" r="0" b="0"/>
          <a:pathLst>
            <a:path>
              <a:moveTo>
                <a:pt x="0" y="0"/>
              </a:moveTo>
              <a:lnTo>
                <a:pt x="0" y="157353"/>
              </a:lnTo>
              <a:lnTo>
                <a:pt x="1174502" y="157353"/>
              </a:lnTo>
              <a:lnTo>
                <a:pt x="1174502" y="279581"/>
              </a:lnTo>
            </a:path>
          </a:pathLst>
        </a:custGeom>
        <a:noFill/>
        <a:ln w="25400" cap="flat" cmpd="sng" algn="ctr">
          <a:solidFill>
            <a:schemeClr val="accent2">
              <a:tint val="99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D8F53749-9EB4-43C4-B5DC-717303CE797B}">
      <dsp:nvSpPr>
        <dsp:cNvPr id="0" name=""/>
        <dsp:cNvSpPr/>
      </dsp:nvSpPr>
      <dsp:spPr>
        <a:xfrm>
          <a:off x="2394465" y="1443860"/>
          <a:ext cx="479527" cy="2241706"/>
        </a:xfrm>
        <a:custGeom>
          <a:avLst/>
          <a:gdLst/>
          <a:ahLst/>
          <a:cxnLst/>
          <a:rect l="0" t="0" r="0" b="0"/>
          <a:pathLst>
            <a:path>
              <a:moveTo>
                <a:pt x="0" y="0"/>
              </a:moveTo>
              <a:lnTo>
                <a:pt x="0" y="2241706"/>
              </a:lnTo>
              <a:lnTo>
                <a:pt x="479527" y="2241706"/>
              </a:lnTo>
            </a:path>
          </a:pathLst>
        </a:custGeom>
        <a:noFill/>
        <a:ln w="25400" cap="flat" cmpd="sng" algn="ctr">
          <a:solidFill>
            <a:schemeClr val="accent2">
              <a:tint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F9C2A7E8-0C6C-4837-82DD-9061EB134900}">
      <dsp:nvSpPr>
        <dsp:cNvPr id="0" name=""/>
        <dsp:cNvSpPr/>
      </dsp:nvSpPr>
      <dsp:spPr>
        <a:xfrm>
          <a:off x="2394465" y="1443860"/>
          <a:ext cx="479527" cy="1347803"/>
        </a:xfrm>
        <a:custGeom>
          <a:avLst/>
          <a:gdLst/>
          <a:ahLst/>
          <a:cxnLst/>
          <a:rect l="0" t="0" r="0" b="0"/>
          <a:pathLst>
            <a:path>
              <a:moveTo>
                <a:pt x="0" y="0"/>
              </a:moveTo>
              <a:lnTo>
                <a:pt x="0" y="1347803"/>
              </a:lnTo>
              <a:lnTo>
                <a:pt x="479527" y="1347803"/>
              </a:lnTo>
            </a:path>
          </a:pathLst>
        </a:custGeom>
        <a:noFill/>
        <a:ln w="25400" cap="flat" cmpd="sng" algn="ctr">
          <a:solidFill>
            <a:schemeClr val="accent2">
              <a:tint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2FE600BE-CF86-494B-ABF4-B964D140388A}">
      <dsp:nvSpPr>
        <dsp:cNvPr id="0" name=""/>
        <dsp:cNvSpPr/>
      </dsp:nvSpPr>
      <dsp:spPr>
        <a:xfrm>
          <a:off x="2394465" y="1443860"/>
          <a:ext cx="479527" cy="453900"/>
        </a:xfrm>
        <a:custGeom>
          <a:avLst/>
          <a:gdLst/>
          <a:ahLst/>
          <a:cxnLst/>
          <a:rect l="0" t="0" r="0" b="0"/>
          <a:pathLst>
            <a:path>
              <a:moveTo>
                <a:pt x="0" y="0"/>
              </a:moveTo>
              <a:lnTo>
                <a:pt x="0" y="453900"/>
              </a:lnTo>
              <a:lnTo>
                <a:pt x="479527" y="453900"/>
              </a:lnTo>
            </a:path>
          </a:pathLst>
        </a:custGeom>
        <a:noFill/>
        <a:ln w="25400" cap="flat" cmpd="sng" algn="ctr">
          <a:solidFill>
            <a:schemeClr val="accent2">
              <a:tint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92153474-7AA8-49AC-8F6D-9A4E9694D763}">
      <dsp:nvSpPr>
        <dsp:cNvPr id="0" name=""/>
        <dsp:cNvSpPr/>
      </dsp:nvSpPr>
      <dsp:spPr>
        <a:xfrm>
          <a:off x="2860094" y="582243"/>
          <a:ext cx="1209238" cy="279581"/>
        </a:xfrm>
        <a:custGeom>
          <a:avLst/>
          <a:gdLst/>
          <a:ahLst/>
          <a:cxnLst/>
          <a:rect l="0" t="0" r="0" b="0"/>
          <a:pathLst>
            <a:path>
              <a:moveTo>
                <a:pt x="1209238" y="0"/>
              </a:moveTo>
              <a:lnTo>
                <a:pt x="1209238" y="157353"/>
              </a:lnTo>
              <a:lnTo>
                <a:pt x="0" y="157353"/>
              </a:lnTo>
              <a:lnTo>
                <a:pt x="0" y="279581"/>
              </a:lnTo>
            </a:path>
          </a:pathLst>
        </a:custGeom>
        <a:noFill/>
        <a:ln w="25400" cap="flat" cmpd="sng" algn="ctr">
          <a:solidFill>
            <a:schemeClr val="accent2">
              <a:tint val="99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5BDE81FA-17E4-4E8C-AE04-9121CAB034E7}">
      <dsp:nvSpPr>
        <dsp:cNvPr id="0" name=""/>
        <dsp:cNvSpPr/>
      </dsp:nvSpPr>
      <dsp:spPr>
        <a:xfrm>
          <a:off x="3487296" y="207"/>
          <a:ext cx="1164072" cy="582036"/>
        </a:xfrm>
        <a:prstGeom prst="rect">
          <a:avLst/>
        </a:prstGeom>
        <a:gradFill rotWithShape="0">
          <a:gsLst>
            <a:gs pos="0">
              <a:schemeClr val="accent2">
                <a:shade val="80000"/>
                <a:hueOff val="0"/>
                <a:satOff val="0"/>
                <a:lumOff val="0"/>
                <a:alphaOff val="0"/>
                <a:shade val="51000"/>
                <a:satMod val="130000"/>
              </a:schemeClr>
            </a:gs>
            <a:gs pos="80000">
              <a:schemeClr val="accent2">
                <a:shade val="80000"/>
                <a:hueOff val="0"/>
                <a:satOff val="0"/>
                <a:lumOff val="0"/>
                <a:alphaOff val="0"/>
                <a:shade val="93000"/>
                <a:satMod val="130000"/>
              </a:schemeClr>
            </a:gs>
            <a:gs pos="100000">
              <a:schemeClr val="accent2">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隶书" pitchFamily="49" charset="-122"/>
              <a:ea typeface="隶书" pitchFamily="49" charset="-122"/>
            </a:rPr>
            <a:t>规范性要素</a:t>
          </a:r>
          <a:endParaRPr lang="zh-CN" altLang="en-US" sz="1800" kern="1200" dirty="0">
            <a:latin typeface="隶书" pitchFamily="49" charset="-122"/>
            <a:ea typeface="隶书" pitchFamily="49" charset="-122"/>
          </a:endParaRPr>
        </a:p>
      </dsp:txBody>
      <dsp:txXfrm>
        <a:off x="3487296" y="207"/>
        <a:ext cx="1164072" cy="582036"/>
      </dsp:txXfrm>
    </dsp:sp>
    <dsp:sp modelId="{E7B1D1DF-635D-4C7F-80B3-85215F4E79D5}">
      <dsp:nvSpPr>
        <dsp:cNvPr id="0" name=""/>
        <dsp:cNvSpPr/>
      </dsp:nvSpPr>
      <dsp:spPr>
        <a:xfrm>
          <a:off x="2278058" y="861824"/>
          <a:ext cx="1164072" cy="582036"/>
        </a:xfrm>
        <a:prstGeom prst="rect">
          <a:avLst/>
        </a:prstGeom>
        <a:gradFill rotWithShape="0">
          <a:gsLst>
            <a:gs pos="0">
              <a:schemeClr val="accent2">
                <a:tint val="99000"/>
                <a:hueOff val="0"/>
                <a:satOff val="0"/>
                <a:lumOff val="0"/>
                <a:alphaOff val="0"/>
                <a:shade val="51000"/>
                <a:satMod val="130000"/>
              </a:schemeClr>
            </a:gs>
            <a:gs pos="80000">
              <a:schemeClr val="accent2">
                <a:tint val="99000"/>
                <a:hueOff val="0"/>
                <a:satOff val="0"/>
                <a:lumOff val="0"/>
                <a:alphaOff val="0"/>
                <a:shade val="93000"/>
                <a:satMod val="130000"/>
              </a:schemeClr>
            </a:gs>
            <a:gs pos="100000">
              <a:schemeClr val="accent2">
                <a:tint val="99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隶书" pitchFamily="49" charset="-122"/>
              <a:ea typeface="隶书" pitchFamily="49" charset="-122"/>
            </a:rPr>
            <a:t>规范性一般要素</a:t>
          </a:r>
          <a:endParaRPr lang="zh-CN" altLang="en-US" sz="1800" kern="1200" dirty="0">
            <a:latin typeface="隶书" pitchFamily="49" charset="-122"/>
            <a:ea typeface="隶书" pitchFamily="49" charset="-122"/>
          </a:endParaRPr>
        </a:p>
      </dsp:txBody>
      <dsp:txXfrm>
        <a:off x="2278058" y="861824"/>
        <a:ext cx="1164072" cy="582036"/>
      </dsp:txXfrm>
    </dsp:sp>
    <dsp:sp modelId="{949EBF22-C8E7-4307-89F7-411995320C9F}">
      <dsp:nvSpPr>
        <dsp:cNvPr id="0" name=""/>
        <dsp:cNvSpPr/>
      </dsp:nvSpPr>
      <dsp:spPr>
        <a:xfrm>
          <a:off x="2873993" y="1606743"/>
          <a:ext cx="1164072" cy="582036"/>
        </a:xfrm>
        <a:prstGeom prst="rect">
          <a:avLst/>
        </a:prstGeom>
        <a:gradFill rotWithShape="0">
          <a:gsLst>
            <a:gs pos="0">
              <a:schemeClr val="accent2">
                <a:tint val="80000"/>
                <a:hueOff val="0"/>
                <a:satOff val="0"/>
                <a:lumOff val="0"/>
                <a:alphaOff val="0"/>
                <a:shade val="51000"/>
                <a:satMod val="130000"/>
              </a:schemeClr>
            </a:gs>
            <a:gs pos="80000">
              <a:schemeClr val="accent2">
                <a:tint val="80000"/>
                <a:hueOff val="0"/>
                <a:satOff val="0"/>
                <a:lumOff val="0"/>
                <a:alphaOff val="0"/>
                <a:shade val="93000"/>
                <a:satMod val="130000"/>
              </a:schemeClr>
            </a:gs>
            <a:gs pos="100000">
              <a:schemeClr val="accent2">
                <a:tint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隶书" pitchFamily="49" charset="-122"/>
              <a:ea typeface="隶书" pitchFamily="49" charset="-122"/>
            </a:rPr>
            <a:t>名称</a:t>
          </a:r>
          <a:endParaRPr lang="zh-CN" altLang="en-US" sz="1800" kern="1200" dirty="0">
            <a:latin typeface="隶书" pitchFamily="49" charset="-122"/>
            <a:ea typeface="隶书" pitchFamily="49" charset="-122"/>
          </a:endParaRPr>
        </a:p>
      </dsp:txBody>
      <dsp:txXfrm>
        <a:off x="2873993" y="1606743"/>
        <a:ext cx="1164072" cy="582036"/>
      </dsp:txXfrm>
    </dsp:sp>
    <dsp:sp modelId="{3B7587D8-1DF0-4FA8-9873-EC11419CB5F1}">
      <dsp:nvSpPr>
        <dsp:cNvPr id="0" name=""/>
        <dsp:cNvSpPr/>
      </dsp:nvSpPr>
      <dsp:spPr>
        <a:xfrm>
          <a:off x="2873993" y="2500646"/>
          <a:ext cx="1164072" cy="582036"/>
        </a:xfrm>
        <a:prstGeom prst="rect">
          <a:avLst/>
        </a:prstGeom>
        <a:gradFill rotWithShape="0">
          <a:gsLst>
            <a:gs pos="0">
              <a:schemeClr val="accent2">
                <a:tint val="80000"/>
                <a:hueOff val="0"/>
                <a:satOff val="0"/>
                <a:lumOff val="0"/>
                <a:alphaOff val="0"/>
                <a:shade val="51000"/>
                <a:satMod val="130000"/>
              </a:schemeClr>
            </a:gs>
            <a:gs pos="80000">
              <a:schemeClr val="accent2">
                <a:tint val="80000"/>
                <a:hueOff val="0"/>
                <a:satOff val="0"/>
                <a:lumOff val="0"/>
                <a:alphaOff val="0"/>
                <a:shade val="93000"/>
                <a:satMod val="130000"/>
              </a:schemeClr>
            </a:gs>
            <a:gs pos="100000">
              <a:schemeClr val="accent2">
                <a:tint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隶书" pitchFamily="49" charset="-122"/>
              <a:ea typeface="隶书" pitchFamily="49" charset="-122"/>
            </a:rPr>
            <a:t>范围</a:t>
          </a:r>
          <a:endParaRPr lang="zh-CN" altLang="en-US" sz="1800" kern="1200" dirty="0">
            <a:latin typeface="隶书" pitchFamily="49" charset="-122"/>
            <a:ea typeface="隶书" pitchFamily="49" charset="-122"/>
          </a:endParaRPr>
        </a:p>
      </dsp:txBody>
      <dsp:txXfrm>
        <a:off x="2873993" y="2500646"/>
        <a:ext cx="1164072" cy="582036"/>
      </dsp:txXfrm>
    </dsp:sp>
    <dsp:sp modelId="{E6BC0374-1825-4FF4-B9F6-ED43BCE15C3F}">
      <dsp:nvSpPr>
        <dsp:cNvPr id="0" name=""/>
        <dsp:cNvSpPr/>
      </dsp:nvSpPr>
      <dsp:spPr>
        <a:xfrm>
          <a:off x="2873993" y="3394549"/>
          <a:ext cx="1164072" cy="582036"/>
        </a:xfrm>
        <a:prstGeom prst="rect">
          <a:avLst/>
        </a:prstGeom>
        <a:gradFill rotWithShape="0">
          <a:gsLst>
            <a:gs pos="0">
              <a:schemeClr val="accent2">
                <a:tint val="80000"/>
                <a:hueOff val="0"/>
                <a:satOff val="0"/>
                <a:lumOff val="0"/>
                <a:alphaOff val="0"/>
                <a:shade val="51000"/>
                <a:satMod val="130000"/>
              </a:schemeClr>
            </a:gs>
            <a:gs pos="80000">
              <a:schemeClr val="accent2">
                <a:tint val="80000"/>
                <a:hueOff val="0"/>
                <a:satOff val="0"/>
                <a:lumOff val="0"/>
                <a:alphaOff val="0"/>
                <a:shade val="93000"/>
                <a:satMod val="130000"/>
              </a:schemeClr>
            </a:gs>
            <a:gs pos="100000">
              <a:schemeClr val="accent2">
                <a:tint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隶书" pitchFamily="49" charset="-122"/>
              <a:ea typeface="隶书" pitchFamily="49" charset="-122"/>
            </a:rPr>
            <a:t>规范性引用文件</a:t>
          </a:r>
          <a:endParaRPr lang="zh-CN" altLang="en-US" sz="1800" kern="1200" dirty="0">
            <a:latin typeface="隶书" pitchFamily="49" charset="-122"/>
            <a:ea typeface="隶书" pitchFamily="49" charset="-122"/>
          </a:endParaRPr>
        </a:p>
      </dsp:txBody>
      <dsp:txXfrm>
        <a:off x="2873993" y="3394549"/>
        <a:ext cx="1164072" cy="582036"/>
      </dsp:txXfrm>
    </dsp:sp>
    <dsp:sp modelId="{13226574-F9EE-4A35-95A5-F38CCC6D0D82}">
      <dsp:nvSpPr>
        <dsp:cNvPr id="0" name=""/>
        <dsp:cNvSpPr/>
      </dsp:nvSpPr>
      <dsp:spPr>
        <a:xfrm>
          <a:off x="4661799" y="861824"/>
          <a:ext cx="1164072" cy="582036"/>
        </a:xfrm>
        <a:prstGeom prst="rect">
          <a:avLst/>
        </a:prstGeom>
        <a:gradFill rotWithShape="0">
          <a:gsLst>
            <a:gs pos="0">
              <a:schemeClr val="accent2">
                <a:tint val="99000"/>
                <a:hueOff val="0"/>
                <a:satOff val="0"/>
                <a:lumOff val="0"/>
                <a:alphaOff val="0"/>
                <a:shade val="51000"/>
                <a:satMod val="130000"/>
              </a:schemeClr>
            </a:gs>
            <a:gs pos="80000">
              <a:schemeClr val="accent2">
                <a:tint val="99000"/>
                <a:hueOff val="0"/>
                <a:satOff val="0"/>
                <a:lumOff val="0"/>
                <a:alphaOff val="0"/>
                <a:shade val="93000"/>
                <a:satMod val="130000"/>
              </a:schemeClr>
            </a:gs>
            <a:gs pos="100000">
              <a:schemeClr val="accent2">
                <a:tint val="99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隶书" pitchFamily="49" charset="-122"/>
              <a:ea typeface="隶书" pitchFamily="49" charset="-122"/>
            </a:rPr>
            <a:t>规范性技术要素</a:t>
          </a:r>
          <a:endParaRPr lang="zh-CN" altLang="en-US" sz="1800" kern="1200" dirty="0">
            <a:latin typeface="隶书" pitchFamily="49" charset="-122"/>
            <a:ea typeface="隶书" pitchFamily="49" charset="-122"/>
          </a:endParaRPr>
        </a:p>
      </dsp:txBody>
      <dsp:txXfrm>
        <a:off x="4661799" y="861824"/>
        <a:ext cx="1164072" cy="582036"/>
      </dsp:txXfrm>
    </dsp:sp>
    <dsp:sp modelId="{E52FE977-79C7-465A-B378-B8AFC2F09C62}">
      <dsp:nvSpPr>
        <dsp:cNvPr id="0" name=""/>
        <dsp:cNvSpPr/>
      </dsp:nvSpPr>
      <dsp:spPr>
        <a:xfrm>
          <a:off x="6077136" y="1532254"/>
          <a:ext cx="1164072" cy="582036"/>
        </a:xfrm>
        <a:prstGeom prst="rect">
          <a:avLst/>
        </a:prstGeom>
        <a:gradFill rotWithShape="0">
          <a:gsLst>
            <a:gs pos="0">
              <a:schemeClr val="accent2">
                <a:tint val="80000"/>
                <a:hueOff val="0"/>
                <a:satOff val="0"/>
                <a:lumOff val="0"/>
                <a:alphaOff val="0"/>
                <a:shade val="51000"/>
                <a:satMod val="130000"/>
              </a:schemeClr>
            </a:gs>
            <a:gs pos="80000">
              <a:schemeClr val="accent2">
                <a:tint val="80000"/>
                <a:hueOff val="0"/>
                <a:satOff val="0"/>
                <a:lumOff val="0"/>
                <a:alphaOff val="0"/>
                <a:shade val="93000"/>
                <a:satMod val="130000"/>
              </a:schemeClr>
            </a:gs>
            <a:gs pos="100000">
              <a:schemeClr val="accent2">
                <a:tint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隶书" pitchFamily="49" charset="-122"/>
              <a:ea typeface="隶书" pitchFamily="49" charset="-122"/>
            </a:rPr>
            <a:t>术语和定义</a:t>
          </a:r>
          <a:endParaRPr lang="zh-CN" altLang="en-US" sz="1800" kern="1200" dirty="0">
            <a:latin typeface="隶书" pitchFamily="49" charset="-122"/>
            <a:ea typeface="隶书" pitchFamily="49" charset="-122"/>
          </a:endParaRPr>
        </a:p>
      </dsp:txBody>
      <dsp:txXfrm>
        <a:off x="6077136" y="1532254"/>
        <a:ext cx="1164072" cy="582036"/>
      </dsp:txXfrm>
    </dsp:sp>
    <dsp:sp modelId="{09880C63-DF30-4547-BDC3-A600E199585B}">
      <dsp:nvSpPr>
        <dsp:cNvPr id="0" name=""/>
        <dsp:cNvSpPr/>
      </dsp:nvSpPr>
      <dsp:spPr>
        <a:xfrm>
          <a:off x="6077136" y="2277173"/>
          <a:ext cx="1164072" cy="582036"/>
        </a:xfrm>
        <a:prstGeom prst="rect">
          <a:avLst/>
        </a:prstGeom>
        <a:gradFill rotWithShape="0">
          <a:gsLst>
            <a:gs pos="0">
              <a:schemeClr val="accent2">
                <a:tint val="80000"/>
                <a:hueOff val="0"/>
                <a:satOff val="0"/>
                <a:lumOff val="0"/>
                <a:alphaOff val="0"/>
                <a:shade val="51000"/>
                <a:satMod val="130000"/>
              </a:schemeClr>
            </a:gs>
            <a:gs pos="80000">
              <a:schemeClr val="accent2">
                <a:tint val="80000"/>
                <a:hueOff val="0"/>
                <a:satOff val="0"/>
                <a:lumOff val="0"/>
                <a:alphaOff val="0"/>
                <a:shade val="93000"/>
                <a:satMod val="130000"/>
              </a:schemeClr>
            </a:gs>
            <a:gs pos="100000">
              <a:schemeClr val="accent2">
                <a:tint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隶书" pitchFamily="49" charset="-122"/>
              <a:ea typeface="隶书" pitchFamily="49" charset="-122"/>
            </a:rPr>
            <a:t>要求</a:t>
          </a:r>
          <a:endParaRPr lang="zh-CN" altLang="en-US" sz="1800" kern="1200" dirty="0">
            <a:latin typeface="隶书" pitchFamily="49" charset="-122"/>
            <a:ea typeface="隶书" pitchFamily="49" charset="-122"/>
          </a:endParaRPr>
        </a:p>
      </dsp:txBody>
      <dsp:txXfrm>
        <a:off x="6077136" y="2277173"/>
        <a:ext cx="1164072" cy="582036"/>
      </dsp:txXfrm>
    </dsp:sp>
    <dsp:sp modelId="{BE056B5A-68D7-40D5-81B1-601F732063F5}">
      <dsp:nvSpPr>
        <dsp:cNvPr id="0" name=""/>
        <dsp:cNvSpPr/>
      </dsp:nvSpPr>
      <dsp:spPr>
        <a:xfrm>
          <a:off x="6077136" y="3022086"/>
          <a:ext cx="1164072" cy="582036"/>
        </a:xfrm>
        <a:prstGeom prst="rect">
          <a:avLst/>
        </a:prstGeom>
        <a:gradFill rotWithShape="0">
          <a:gsLst>
            <a:gs pos="0">
              <a:schemeClr val="accent2">
                <a:tint val="80000"/>
                <a:hueOff val="0"/>
                <a:satOff val="0"/>
                <a:lumOff val="0"/>
                <a:alphaOff val="0"/>
                <a:shade val="51000"/>
                <a:satMod val="130000"/>
              </a:schemeClr>
            </a:gs>
            <a:gs pos="80000">
              <a:schemeClr val="accent2">
                <a:tint val="80000"/>
                <a:hueOff val="0"/>
                <a:satOff val="0"/>
                <a:lumOff val="0"/>
                <a:alphaOff val="0"/>
                <a:shade val="93000"/>
                <a:satMod val="130000"/>
              </a:schemeClr>
            </a:gs>
            <a:gs pos="100000">
              <a:schemeClr val="accent2">
                <a:tint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altLang="zh-CN" sz="1800" kern="1200" dirty="0" smtClean="0">
              <a:latin typeface="隶书" pitchFamily="49" charset="-122"/>
              <a:ea typeface="隶书" pitchFamily="49" charset="-122"/>
            </a:rPr>
            <a:t>……</a:t>
          </a:r>
          <a:endParaRPr lang="zh-CN" altLang="en-US" sz="1800" kern="1200" dirty="0">
            <a:latin typeface="隶书" pitchFamily="49" charset="-122"/>
            <a:ea typeface="隶书" pitchFamily="49" charset="-122"/>
          </a:endParaRPr>
        </a:p>
      </dsp:txBody>
      <dsp:txXfrm>
        <a:off x="6077136" y="3022086"/>
        <a:ext cx="1164072" cy="582036"/>
      </dsp:txXfrm>
    </dsp:sp>
    <dsp:sp modelId="{B33EFA88-DACF-4F0C-8DE9-808893271F29}">
      <dsp:nvSpPr>
        <dsp:cNvPr id="0" name=""/>
        <dsp:cNvSpPr/>
      </dsp:nvSpPr>
      <dsp:spPr>
        <a:xfrm>
          <a:off x="6077136" y="3767011"/>
          <a:ext cx="1164072" cy="582036"/>
        </a:xfrm>
        <a:prstGeom prst="rect">
          <a:avLst/>
        </a:prstGeom>
        <a:gradFill rotWithShape="0">
          <a:gsLst>
            <a:gs pos="0">
              <a:schemeClr val="accent2">
                <a:tint val="80000"/>
                <a:hueOff val="0"/>
                <a:satOff val="0"/>
                <a:lumOff val="0"/>
                <a:alphaOff val="0"/>
                <a:shade val="51000"/>
                <a:satMod val="130000"/>
              </a:schemeClr>
            </a:gs>
            <a:gs pos="80000">
              <a:schemeClr val="accent2">
                <a:tint val="80000"/>
                <a:hueOff val="0"/>
                <a:satOff val="0"/>
                <a:lumOff val="0"/>
                <a:alphaOff val="0"/>
                <a:shade val="93000"/>
                <a:satMod val="130000"/>
              </a:schemeClr>
            </a:gs>
            <a:gs pos="100000">
              <a:schemeClr val="accent2">
                <a:tint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隶书" pitchFamily="49" charset="-122"/>
              <a:ea typeface="隶书" pitchFamily="49" charset="-122"/>
            </a:rPr>
            <a:t>规范性附录</a:t>
          </a:r>
          <a:endParaRPr lang="zh-CN" altLang="en-US" sz="1800" kern="1200" dirty="0">
            <a:latin typeface="隶书" pitchFamily="49" charset="-122"/>
            <a:ea typeface="隶书" pitchFamily="49" charset="-122"/>
          </a:endParaRPr>
        </a:p>
      </dsp:txBody>
      <dsp:txXfrm>
        <a:off x="6077136" y="3767011"/>
        <a:ext cx="1164072" cy="582036"/>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C683488-75FA-4DCC-8367-93C3B7EC3FD0}">
      <dsp:nvSpPr>
        <dsp:cNvPr id="0" name=""/>
        <dsp:cNvSpPr/>
      </dsp:nvSpPr>
      <dsp:spPr>
        <a:xfrm rot="5400000">
          <a:off x="-194228" y="1029234"/>
          <a:ext cx="1605958" cy="193845"/>
        </a:xfrm>
        <a:prstGeom prst="rect">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EC42644-2A35-438C-A460-5208D0B8AB0F}">
      <dsp:nvSpPr>
        <dsp:cNvPr id="0" name=""/>
        <dsp:cNvSpPr/>
      </dsp:nvSpPr>
      <dsp:spPr>
        <a:xfrm>
          <a:off x="173271" y="1448"/>
          <a:ext cx="2153840" cy="129230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zh-CN" altLang="en-US" sz="3200" kern="1200" dirty="0" smtClean="0"/>
            <a:t>预研阶段</a:t>
          </a:r>
          <a:endParaRPr lang="zh-CN" altLang="en-US" sz="3200" kern="1200" dirty="0"/>
        </a:p>
      </dsp:txBody>
      <dsp:txXfrm>
        <a:off x="173271" y="1448"/>
        <a:ext cx="2153840" cy="1292304"/>
      </dsp:txXfrm>
    </dsp:sp>
    <dsp:sp modelId="{CF9B0578-C73B-4BB3-9527-C5B99B4DCC91}">
      <dsp:nvSpPr>
        <dsp:cNvPr id="0" name=""/>
        <dsp:cNvSpPr/>
      </dsp:nvSpPr>
      <dsp:spPr>
        <a:xfrm rot="5400000">
          <a:off x="-194228" y="2644614"/>
          <a:ext cx="1605958" cy="193845"/>
        </a:xfrm>
        <a:prstGeom prst="rect">
          <a:avLst/>
        </a:prstGeom>
        <a:solidFill>
          <a:schemeClr val="accent2">
            <a:hueOff val="-2057143"/>
            <a:satOff val="-7143"/>
            <a:lumOff val="857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420A853-EF00-4EC8-978D-3F3F0E9CCFEA}">
      <dsp:nvSpPr>
        <dsp:cNvPr id="0" name=""/>
        <dsp:cNvSpPr/>
      </dsp:nvSpPr>
      <dsp:spPr>
        <a:xfrm>
          <a:off x="173271" y="1616829"/>
          <a:ext cx="2153840" cy="1292304"/>
        </a:xfrm>
        <a:prstGeom prst="roundRect">
          <a:avLst>
            <a:gd name="adj" fmla="val 10000"/>
          </a:avLst>
        </a:prstGeom>
        <a:solidFill>
          <a:schemeClr val="accent2">
            <a:hueOff val="-1800000"/>
            <a:satOff val="-6250"/>
            <a:lumOff val="75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zh-CN" altLang="en-US" sz="3200" kern="1200" dirty="0" smtClean="0"/>
            <a:t>立项阶段</a:t>
          </a:r>
          <a:endParaRPr lang="zh-CN" altLang="en-US" sz="3200" kern="1200" dirty="0"/>
        </a:p>
      </dsp:txBody>
      <dsp:txXfrm>
        <a:off x="173271" y="1616829"/>
        <a:ext cx="2153840" cy="1292304"/>
      </dsp:txXfrm>
    </dsp:sp>
    <dsp:sp modelId="{8B9C0C0E-A3FB-43BC-AFC1-E4E86EEBA096}">
      <dsp:nvSpPr>
        <dsp:cNvPr id="0" name=""/>
        <dsp:cNvSpPr/>
      </dsp:nvSpPr>
      <dsp:spPr>
        <a:xfrm>
          <a:off x="613461" y="3452304"/>
          <a:ext cx="2855186" cy="193845"/>
        </a:xfrm>
        <a:prstGeom prst="rect">
          <a:avLst/>
        </a:prstGeom>
        <a:solidFill>
          <a:schemeClr val="accent2">
            <a:hueOff val="-4114286"/>
            <a:satOff val="-14287"/>
            <a:lumOff val="1714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8D2A29E-68A8-4B9F-877C-84006000492E}">
      <dsp:nvSpPr>
        <dsp:cNvPr id="0" name=""/>
        <dsp:cNvSpPr/>
      </dsp:nvSpPr>
      <dsp:spPr>
        <a:xfrm>
          <a:off x="173271" y="3232209"/>
          <a:ext cx="2153840" cy="1292304"/>
        </a:xfrm>
        <a:prstGeom prst="roundRect">
          <a:avLst>
            <a:gd name="adj" fmla="val 10000"/>
          </a:avLst>
        </a:prstGeom>
        <a:solidFill>
          <a:schemeClr val="accent2">
            <a:hueOff val="-3600000"/>
            <a:satOff val="-12501"/>
            <a:lumOff val="150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zh-CN" altLang="en-US" sz="3200" kern="1200" dirty="0" smtClean="0"/>
            <a:t>起草阶段</a:t>
          </a:r>
          <a:endParaRPr lang="zh-CN" altLang="en-US" sz="3200" kern="1200" dirty="0"/>
        </a:p>
      </dsp:txBody>
      <dsp:txXfrm>
        <a:off x="173271" y="3232209"/>
        <a:ext cx="2153840" cy="1292304"/>
      </dsp:txXfrm>
    </dsp:sp>
    <dsp:sp modelId="{21B38D83-9B8F-4E9D-956E-F7DC62A809E6}">
      <dsp:nvSpPr>
        <dsp:cNvPr id="0" name=""/>
        <dsp:cNvSpPr/>
      </dsp:nvSpPr>
      <dsp:spPr>
        <a:xfrm rot="16200000">
          <a:off x="2670379" y="2644614"/>
          <a:ext cx="1605958" cy="193845"/>
        </a:xfrm>
        <a:prstGeom prst="rect">
          <a:avLst/>
        </a:prstGeom>
        <a:solidFill>
          <a:schemeClr val="accent2">
            <a:hueOff val="-6171429"/>
            <a:satOff val="-21430"/>
            <a:lumOff val="2571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2144581-9025-466C-BBE8-3802ECB40547}">
      <dsp:nvSpPr>
        <dsp:cNvPr id="0" name=""/>
        <dsp:cNvSpPr/>
      </dsp:nvSpPr>
      <dsp:spPr>
        <a:xfrm>
          <a:off x="3037879" y="3232209"/>
          <a:ext cx="2153840" cy="1292304"/>
        </a:xfrm>
        <a:prstGeom prst="roundRect">
          <a:avLst>
            <a:gd name="adj" fmla="val 10000"/>
          </a:avLst>
        </a:prstGeom>
        <a:solidFill>
          <a:schemeClr val="accent2">
            <a:hueOff val="-5400000"/>
            <a:satOff val="-18751"/>
            <a:lumOff val="225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zh-CN" altLang="en-US" sz="3200" kern="1200" dirty="0" smtClean="0"/>
            <a:t>征求意见阶段</a:t>
          </a:r>
          <a:endParaRPr lang="zh-CN" altLang="en-US" sz="3200" kern="1200" dirty="0"/>
        </a:p>
      </dsp:txBody>
      <dsp:txXfrm>
        <a:off x="3037879" y="3232209"/>
        <a:ext cx="2153840" cy="1292304"/>
      </dsp:txXfrm>
    </dsp:sp>
    <dsp:sp modelId="{7CF4A62B-16D9-4455-BA3C-6E26C1309E3A}">
      <dsp:nvSpPr>
        <dsp:cNvPr id="0" name=""/>
        <dsp:cNvSpPr/>
      </dsp:nvSpPr>
      <dsp:spPr>
        <a:xfrm rot="16200000">
          <a:off x="2670379" y="1029234"/>
          <a:ext cx="1605958" cy="193845"/>
        </a:xfrm>
        <a:prstGeom prst="rect">
          <a:avLst/>
        </a:prstGeom>
        <a:solidFill>
          <a:schemeClr val="accent2">
            <a:hueOff val="-8228572"/>
            <a:satOff val="-28573"/>
            <a:lumOff val="3428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B0B4C03-61B5-442F-A92C-2C1E07F80F0E}">
      <dsp:nvSpPr>
        <dsp:cNvPr id="0" name=""/>
        <dsp:cNvSpPr/>
      </dsp:nvSpPr>
      <dsp:spPr>
        <a:xfrm>
          <a:off x="3037879" y="1616829"/>
          <a:ext cx="2153840" cy="1292304"/>
        </a:xfrm>
        <a:prstGeom prst="roundRect">
          <a:avLst>
            <a:gd name="adj" fmla="val 10000"/>
          </a:avLst>
        </a:prstGeom>
        <a:solidFill>
          <a:schemeClr val="accent2">
            <a:hueOff val="-7200000"/>
            <a:satOff val="-25001"/>
            <a:lumOff val="3000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zh-CN" altLang="en-US" sz="3200" kern="1200" dirty="0" smtClean="0"/>
            <a:t>审查阶段</a:t>
          </a:r>
          <a:endParaRPr lang="zh-CN" altLang="en-US" sz="3200" kern="1200" dirty="0"/>
        </a:p>
      </dsp:txBody>
      <dsp:txXfrm>
        <a:off x="3037879" y="1616829"/>
        <a:ext cx="2153840" cy="1292304"/>
      </dsp:txXfrm>
    </dsp:sp>
    <dsp:sp modelId="{A4CD44E9-644C-43F6-BD27-6B39B1D1ED60}">
      <dsp:nvSpPr>
        <dsp:cNvPr id="0" name=""/>
        <dsp:cNvSpPr/>
      </dsp:nvSpPr>
      <dsp:spPr>
        <a:xfrm>
          <a:off x="3478069" y="221543"/>
          <a:ext cx="2855186" cy="193845"/>
        </a:xfrm>
        <a:prstGeom prst="rect">
          <a:avLst/>
        </a:prstGeom>
        <a:solidFill>
          <a:schemeClr val="accent2">
            <a:hueOff val="-10285714"/>
            <a:satOff val="-35716"/>
            <a:lumOff val="4285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A42CAEF-6B70-4AFF-AA76-176C13023056}">
      <dsp:nvSpPr>
        <dsp:cNvPr id="0" name=""/>
        <dsp:cNvSpPr/>
      </dsp:nvSpPr>
      <dsp:spPr>
        <a:xfrm>
          <a:off x="3037879" y="1448"/>
          <a:ext cx="2153840" cy="1292304"/>
        </a:xfrm>
        <a:prstGeom prst="roundRect">
          <a:avLst>
            <a:gd name="adj" fmla="val 10000"/>
          </a:avLst>
        </a:prstGeom>
        <a:solidFill>
          <a:schemeClr val="accent2">
            <a:hueOff val="-9000000"/>
            <a:satOff val="-31252"/>
            <a:lumOff val="3750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zh-CN" altLang="en-US" sz="3200" kern="1200" dirty="0" smtClean="0"/>
            <a:t>批准阶段</a:t>
          </a:r>
          <a:endParaRPr lang="zh-CN" altLang="en-US" sz="3200" kern="1200" dirty="0"/>
        </a:p>
      </dsp:txBody>
      <dsp:txXfrm>
        <a:off x="3037879" y="1448"/>
        <a:ext cx="2153840" cy="1292304"/>
      </dsp:txXfrm>
    </dsp:sp>
    <dsp:sp modelId="{5CD8AB5E-14E9-42CF-BAFA-51920121C2B5}">
      <dsp:nvSpPr>
        <dsp:cNvPr id="0" name=""/>
        <dsp:cNvSpPr/>
      </dsp:nvSpPr>
      <dsp:spPr>
        <a:xfrm rot="5400000">
          <a:off x="5534987" y="1029234"/>
          <a:ext cx="1605958" cy="193845"/>
        </a:xfrm>
        <a:prstGeom prst="rect">
          <a:avLst/>
        </a:prstGeom>
        <a:solidFill>
          <a:schemeClr val="accent2">
            <a:hueOff val="-12342858"/>
            <a:satOff val="-42860"/>
            <a:lumOff val="5142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9F681AC-9F06-4422-A7B7-3C8F38A31207}">
      <dsp:nvSpPr>
        <dsp:cNvPr id="0" name=""/>
        <dsp:cNvSpPr/>
      </dsp:nvSpPr>
      <dsp:spPr>
        <a:xfrm>
          <a:off x="5902487" y="1448"/>
          <a:ext cx="2153840" cy="1292304"/>
        </a:xfrm>
        <a:prstGeom prst="roundRect">
          <a:avLst>
            <a:gd name="adj" fmla="val 10000"/>
          </a:avLst>
        </a:prstGeom>
        <a:solidFill>
          <a:srgbClr val="E5CFC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zh-CN" altLang="en-US" sz="3200" kern="1200" dirty="0" smtClean="0"/>
            <a:t>出版阶段</a:t>
          </a:r>
          <a:endParaRPr lang="zh-CN" altLang="en-US" sz="3200" kern="1200" dirty="0"/>
        </a:p>
      </dsp:txBody>
      <dsp:txXfrm>
        <a:off x="5902487" y="1448"/>
        <a:ext cx="2153840" cy="1292304"/>
      </dsp:txXfrm>
    </dsp:sp>
    <dsp:sp modelId="{F3E6E873-0121-4CB6-811D-4DFB35A7D9CF}">
      <dsp:nvSpPr>
        <dsp:cNvPr id="0" name=""/>
        <dsp:cNvSpPr/>
      </dsp:nvSpPr>
      <dsp:spPr>
        <a:xfrm rot="5400000">
          <a:off x="5534987" y="2644614"/>
          <a:ext cx="1605958" cy="193845"/>
        </a:xfrm>
        <a:prstGeom prst="rect">
          <a:avLst/>
        </a:prstGeom>
        <a:solidFill>
          <a:schemeClr val="accent3">
            <a:lumMod val="85000"/>
          </a:schemeClr>
        </a:solidFill>
        <a:ln>
          <a:noFill/>
        </a:ln>
        <a:effectLst/>
      </dsp:spPr>
      <dsp:style>
        <a:lnRef idx="0">
          <a:scrgbClr r="0" g="0" b="0"/>
        </a:lnRef>
        <a:fillRef idx="1">
          <a:scrgbClr r="0" g="0" b="0"/>
        </a:fillRef>
        <a:effectRef idx="0">
          <a:scrgbClr r="0" g="0" b="0"/>
        </a:effectRef>
        <a:fontRef idx="minor">
          <a:schemeClr val="lt1"/>
        </a:fontRef>
      </dsp:style>
    </dsp:sp>
    <dsp:sp modelId="{6F77785F-42F0-4BA4-BC28-CCC19D905C66}">
      <dsp:nvSpPr>
        <dsp:cNvPr id="0" name=""/>
        <dsp:cNvSpPr/>
      </dsp:nvSpPr>
      <dsp:spPr>
        <a:xfrm>
          <a:off x="5902487" y="1616829"/>
          <a:ext cx="2153840" cy="1292304"/>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zh-CN" altLang="en-US" sz="3200" kern="1200" dirty="0" smtClean="0"/>
            <a:t>复审阶段</a:t>
          </a:r>
          <a:endParaRPr lang="zh-CN" altLang="en-US" sz="3200" kern="1200" dirty="0"/>
        </a:p>
      </dsp:txBody>
      <dsp:txXfrm>
        <a:off x="5902487" y="1616829"/>
        <a:ext cx="2153840" cy="1292304"/>
      </dsp:txXfrm>
    </dsp:sp>
    <dsp:sp modelId="{3915DEF3-C694-42C5-93D3-BC07715CA008}">
      <dsp:nvSpPr>
        <dsp:cNvPr id="0" name=""/>
        <dsp:cNvSpPr/>
      </dsp:nvSpPr>
      <dsp:spPr>
        <a:xfrm>
          <a:off x="5902487" y="3232209"/>
          <a:ext cx="2153840" cy="1292304"/>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zh-CN" altLang="en-US" sz="3200" kern="1200" dirty="0" smtClean="0"/>
            <a:t>废止阶段</a:t>
          </a:r>
          <a:endParaRPr lang="zh-CN" altLang="en-US" sz="3200" kern="1200" dirty="0"/>
        </a:p>
      </dsp:txBody>
      <dsp:txXfrm>
        <a:off x="5902487" y="3232209"/>
        <a:ext cx="2153840" cy="1292304"/>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6D4E1EA-9BE3-49DF-9813-1D847F9BF611}">
      <dsp:nvSpPr>
        <dsp:cNvPr id="0" name=""/>
        <dsp:cNvSpPr/>
      </dsp:nvSpPr>
      <dsp:spPr>
        <a:xfrm>
          <a:off x="2164448" y="219400"/>
          <a:ext cx="1496245" cy="466391"/>
        </a:xfrm>
        <a:prstGeom prst="roundRect">
          <a:avLst>
            <a:gd name="adj" fmla="val 10000"/>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endParaRPr lang="zh-CN" altLang="en-US" sz="1900" kern="1200" dirty="0"/>
        </a:p>
      </dsp:txBody>
      <dsp:txXfrm>
        <a:off x="2164448" y="219400"/>
        <a:ext cx="1496245" cy="466391"/>
      </dsp:txXfrm>
    </dsp:sp>
    <dsp:sp modelId="{68632E89-ABF1-4C18-A7B7-4E046D1C85C6}">
      <dsp:nvSpPr>
        <dsp:cNvPr id="0" name=""/>
        <dsp:cNvSpPr/>
      </dsp:nvSpPr>
      <dsp:spPr>
        <a:xfrm>
          <a:off x="4466990" y="219400"/>
          <a:ext cx="1598160" cy="466391"/>
        </a:xfrm>
        <a:prstGeom prst="roundRect">
          <a:avLst>
            <a:gd name="adj" fmla="val 10000"/>
          </a:avLst>
        </a:prstGeom>
        <a:solidFill>
          <a:schemeClr val="accent2">
            <a:tint val="40000"/>
            <a:alpha val="90000"/>
            <a:hueOff val="-4800000"/>
            <a:satOff val="-6498"/>
            <a:lumOff val="5425"/>
            <a:alphaOff val="0"/>
          </a:schemeClr>
        </a:solidFill>
        <a:ln w="25400" cap="flat" cmpd="sng" algn="ctr">
          <a:solidFill>
            <a:schemeClr val="accent2">
              <a:tint val="40000"/>
              <a:alpha val="90000"/>
              <a:hueOff val="-4800000"/>
              <a:satOff val="-6498"/>
              <a:lumOff val="542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endParaRPr lang="zh-CN" altLang="en-US" sz="1900" kern="1200"/>
        </a:p>
      </dsp:txBody>
      <dsp:txXfrm>
        <a:off x="4466990" y="219400"/>
        <a:ext cx="1598160" cy="466391"/>
      </dsp:txXfrm>
    </dsp:sp>
    <dsp:sp modelId="{F640B6DC-E940-4570-B6A8-7371CF3AC0F7}">
      <dsp:nvSpPr>
        <dsp:cNvPr id="0" name=""/>
        <dsp:cNvSpPr/>
      </dsp:nvSpPr>
      <dsp:spPr>
        <a:xfrm>
          <a:off x="3775352" y="3847068"/>
          <a:ext cx="678894" cy="678894"/>
        </a:xfrm>
        <a:prstGeom prst="triangle">
          <a:avLst/>
        </a:prstGeom>
        <a:solidFill>
          <a:schemeClr val="tx1">
            <a:alpha val="90000"/>
          </a:schemeClr>
        </a:solidFill>
        <a:ln w="25400" cap="flat" cmpd="sng" algn="ctr">
          <a:solidFill>
            <a:schemeClr val="accent2">
              <a:tint val="40000"/>
              <a:alpha val="90000"/>
              <a:hueOff val="-9600000"/>
              <a:satOff val="-12996"/>
              <a:lumOff val="10850"/>
              <a:alphaOff val="0"/>
            </a:schemeClr>
          </a:solidFill>
          <a:prstDash val="solid"/>
        </a:ln>
        <a:effectLst/>
      </dsp:spPr>
      <dsp:style>
        <a:lnRef idx="2">
          <a:scrgbClr r="0" g="0" b="0"/>
        </a:lnRef>
        <a:fillRef idx="1">
          <a:scrgbClr r="0" g="0" b="0"/>
        </a:fillRef>
        <a:effectRef idx="0">
          <a:scrgbClr r="0" g="0" b="0"/>
        </a:effectRef>
        <a:fontRef idx="minor"/>
      </dsp:style>
    </dsp:sp>
    <dsp:sp modelId="{9C16C369-DF2A-4C89-ADE6-CB240C6429DC}">
      <dsp:nvSpPr>
        <dsp:cNvPr id="0" name=""/>
        <dsp:cNvSpPr/>
      </dsp:nvSpPr>
      <dsp:spPr>
        <a:xfrm>
          <a:off x="2078116" y="3562838"/>
          <a:ext cx="4073366" cy="275178"/>
        </a:xfrm>
        <a:prstGeom prst="rect">
          <a:avLst/>
        </a:prstGeom>
        <a:solidFill>
          <a:schemeClr val="tx1">
            <a:alpha val="90000"/>
          </a:schemeClr>
        </a:solidFill>
        <a:ln w="25400" cap="flat" cmpd="sng" algn="ctr">
          <a:solidFill>
            <a:schemeClr val="accent2">
              <a:tint val="40000"/>
              <a:alpha val="90000"/>
              <a:hueOff val="-14400000"/>
              <a:satOff val="-19494"/>
              <a:lumOff val="16275"/>
              <a:alphaOff val="0"/>
            </a:schemeClr>
          </a:solidFill>
          <a:prstDash val="solid"/>
        </a:ln>
        <a:effectLst/>
      </dsp:spPr>
      <dsp:style>
        <a:lnRef idx="2">
          <a:scrgbClr r="0" g="0" b="0"/>
        </a:lnRef>
        <a:fillRef idx="1">
          <a:scrgbClr r="0" g="0" b="0"/>
        </a:fillRef>
        <a:effectRef idx="0">
          <a:scrgbClr r="0" g="0" b="0"/>
        </a:effectRef>
        <a:fontRef idx="minor"/>
      </dsp:style>
    </dsp:sp>
    <dsp:sp modelId="{09705F7B-8725-49E0-8B76-E331338029F8}">
      <dsp:nvSpPr>
        <dsp:cNvPr id="0" name=""/>
        <dsp:cNvSpPr/>
      </dsp:nvSpPr>
      <dsp:spPr>
        <a:xfrm>
          <a:off x="4476877" y="2769889"/>
          <a:ext cx="1629346" cy="760361"/>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zh-CN" altLang="en-US" sz="2600" kern="1200" dirty="0" smtClean="0"/>
            <a:t>素质</a:t>
          </a:r>
          <a:endParaRPr lang="zh-CN" altLang="en-US" sz="2600" kern="1200" dirty="0"/>
        </a:p>
      </dsp:txBody>
      <dsp:txXfrm>
        <a:off x="4476877" y="2769889"/>
        <a:ext cx="1629346" cy="760361"/>
      </dsp:txXfrm>
    </dsp:sp>
    <dsp:sp modelId="{C089FB46-2B2A-40E8-9BE0-9C388B634325}">
      <dsp:nvSpPr>
        <dsp:cNvPr id="0" name=""/>
        <dsp:cNvSpPr/>
      </dsp:nvSpPr>
      <dsp:spPr>
        <a:xfrm>
          <a:off x="4471988" y="1400174"/>
          <a:ext cx="1629346" cy="760361"/>
        </a:xfrm>
        <a:prstGeom prst="roundRect">
          <a:avLst/>
        </a:prstGeom>
        <a:solidFill>
          <a:schemeClr val="accent2">
            <a:hueOff val="-2880000"/>
            <a:satOff val="-10001"/>
            <a:lumOff val="120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zh-CN" altLang="en-US" sz="2600" kern="1200" dirty="0" smtClean="0"/>
            <a:t>态度</a:t>
          </a:r>
          <a:endParaRPr lang="zh-CN" altLang="en-US" sz="2600" kern="1200" dirty="0"/>
        </a:p>
      </dsp:txBody>
      <dsp:txXfrm>
        <a:off x="4471988" y="1400174"/>
        <a:ext cx="1629346" cy="760361"/>
      </dsp:txXfrm>
    </dsp:sp>
    <dsp:sp modelId="{5BF738CB-9660-41A2-8C80-7E68EBB97AD4}">
      <dsp:nvSpPr>
        <dsp:cNvPr id="0" name=""/>
        <dsp:cNvSpPr/>
      </dsp:nvSpPr>
      <dsp:spPr>
        <a:xfrm>
          <a:off x="4471988" y="114289"/>
          <a:ext cx="1629346" cy="760361"/>
        </a:xfrm>
        <a:prstGeom prst="roundRect">
          <a:avLst/>
        </a:prstGeom>
        <a:solidFill>
          <a:schemeClr val="accent2">
            <a:hueOff val="-5760000"/>
            <a:satOff val="-20001"/>
            <a:lumOff val="240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zh-CN" altLang="en-US" sz="2600" kern="1200" dirty="0" smtClean="0"/>
            <a:t>知识</a:t>
          </a:r>
          <a:endParaRPr lang="zh-CN" altLang="en-US" sz="2600" kern="1200" dirty="0"/>
        </a:p>
      </dsp:txBody>
      <dsp:txXfrm>
        <a:off x="4471988" y="114289"/>
        <a:ext cx="1629346" cy="760361"/>
      </dsp:txXfrm>
    </dsp:sp>
    <dsp:sp modelId="{2A28DBE1-7440-413C-9706-03453E160D3A}">
      <dsp:nvSpPr>
        <dsp:cNvPr id="0" name=""/>
        <dsp:cNvSpPr/>
      </dsp:nvSpPr>
      <dsp:spPr>
        <a:xfrm>
          <a:off x="2123376" y="2769889"/>
          <a:ext cx="1629346" cy="760361"/>
        </a:xfrm>
        <a:prstGeom prst="roundRect">
          <a:avLst/>
        </a:prstGeom>
        <a:solidFill>
          <a:srgbClr val="CC66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zh-CN" altLang="en-US" sz="2600" kern="1200" dirty="0" smtClean="0"/>
            <a:t>教育培训</a:t>
          </a:r>
          <a:endParaRPr lang="zh-CN" altLang="en-US" sz="2600" kern="1200" dirty="0"/>
        </a:p>
      </dsp:txBody>
      <dsp:txXfrm>
        <a:off x="2123376" y="2769889"/>
        <a:ext cx="1629346" cy="760361"/>
      </dsp:txXfrm>
    </dsp:sp>
    <dsp:sp modelId="{85EB2EE0-3953-4947-B8C2-A37572576E61}">
      <dsp:nvSpPr>
        <dsp:cNvPr id="0" name=""/>
        <dsp:cNvSpPr/>
      </dsp:nvSpPr>
      <dsp:spPr>
        <a:xfrm>
          <a:off x="2114528" y="1400174"/>
          <a:ext cx="1629346" cy="760361"/>
        </a:xfrm>
        <a:prstGeom prst="roundRect">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zh-CN" altLang="en-US" sz="2600" kern="1200" dirty="0" smtClean="0"/>
            <a:t>技能</a:t>
          </a:r>
          <a:endParaRPr lang="zh-CN" altLang="en-US" sz="2600" kern="1200" dirty="0"/>
        </a:p>
      </dsp:txBody>
      <dsp:txXfrm>
        <a:off x="2114528" y="1400174"/>
        <a:ext cx="1629346" cy="760361"/>
      </dsp:txXfrm>
    </dsp:sp>
    <dsp:sp modelId="{EF6E0A64-50A8-4591-9A27-EA1A55E4495E}">
      <dsp:nvSpPr>
        <dsp:cNvPr id="0" name=""/>
        <dsp:cNvSpPr/>
      </dsp:nvSpPr>
      <dsp:spPr>
        <a:xfrm>
          <a:off x="2114528" y="114289"/>
          <a:ext cx="1629346" cy="760361"/>
        </a:xfrm>
        <a:prstGeom prst="roundRect">
          <a:avLst/>
        </a:prstGeom>
        <a:solidFill>
          <a:srgbClr val="C0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zh-CN" altLang="en-US" sz="2600" kern="1200" dirty="0" smtClean="0"/>
            <a:t>资质</a:t>
          </a:r>
          <a:endParaRPr lang="zh-CN" altLang="en-US" sz="2600" kern="1200" dirty="0"/>
        </a:p>
      </dsp:txBody>
      <dsp:txXfrm>
        <a:off x="2114528" y="114289"/>
        <a:ext cx="1629346" cy="760361"/>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170DB1F-BBDF-4023-9DBC-1A197E2466CD}">
      <dsp:nvSpPr>
        <dsp:cNvPr id="0" name=""/>
        <dsp:cNvSpPr/>
      </dsp:nvSpPr>
      <dsp:spPr>
        <a:xfrm>
          <a:off x="2511" y="1099200"/>
          <a:ext cx="891579" cy="891579"/>
        </a:xfrm>
        <a:prstGeom prst="ellipse">
          <a:avLst/>
        </a:prstGeom>
        <a:gradFill rotWithShape="0">
          <a:gsLst>
            <a:gs pos="0">
              <a:srgbClr val="FF0000"/>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zh-CN" altLang="en-US" sz="1500" kern="1200" dirty="0" smtClean="0"/>
            <a:t>顾客满意度</a:t>
          </a:r>
          <a:endParaRPr lang="zh-CN" altLang="en-US" sz="1500" kern="1200" dirty="0"/>
        </a:p>
      </dsp:txBody>
      <dsp:txXfrm>
        <a:off x="2511" y="1099200"/>
        <a:ext cx="891579" cy="891579"/>
      </dsp:txXfrm>
    </dsp:sp>
    <dsp:sp modelId="{5FA3D5C0-C160-4949-B42C-6E302495DEB5}">
      <dsp:nvSpPr>
        <dsp:cNvPr id="0" name=""/>
        <dsp:cNvSpPr/>
      </dsp:nvSpPr>
      <dsp:spPr>
        <a:xfrm>
          <a:off x="189743" y="2063176"/>
          <a:ext cx="517116" cy="517116"/>
        </a:xfrm>
        <a:prstGeom prst="mathPlus">
          <a:avLst/>
        </a:prstGeom>
        <a:gradFill rotWithShape="0">
          <a:gsLst>
            <a:gs pos="0">
              <a:schemeClr val="accent2">
                <a:tint val="60000"/>
                <a:hueOff val="0"/>
                <a:satOff val="0"/>
                <a:lumOff val="0"/>
                <a:alphaOff val="0"/>
                <a:shade val="51000"/>
                <a:satMod val="130000"/>
              </a:schemeClr>
            </a:gs>
            <a:gs pos="80000">
              <a:schemeClr val="accent2">
                <a:tint val="60000"/>
                <a:hueOff val="0"/>
                <a:satOff val="0"/>
                <a:lumOff val="0"/>
                <a:alphaOff val="0"/>
                <a:shade val="93000"/>
                <a:satMod val="130000"/>
              </a:schemeClr>
            </a:gs>
            <a:gs pos="100000">
              <a:schemeClr val="accent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zh-CN" altLang="en-US" sz="900" kern="1200"/>
        </a:p>
      </dsp:txBody>
      <dsp:txXfrm>
        <a:off x="189743" y="2063176"/>
        <a:ext cx="517116" cy="517116"/>
      </dsp:txXfrm>
    </dsp:sp>
    <dsp:sp modelId="{AC1C7800-8D37-43A5-AE3D-78DE9A87A5BF}">
      <dsp:nvSpPr>
        <dsp:cNvPr id="0" name=""/>
        <dsp:cNvSpPr/>
      </dsp:nvSpPr>
      <dsp:spPr>
        <a:xfrm>
          <a:off x="2511" y="2652689"/>
          <a:ext cx="891579" cy="891579"/>
        </a:xfrm>
        <a:prstGeom prst="ellipse">
          <a:avLst/>
        </a:prstGeom>
        <a:gradFill rotWithShape="0">
          <a:gsLst>
            <a:gs pos="0">
              <a:srgbClr val="FF0000"/>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zh-CN" altLang="en-US" sz="1500" kern="1200" dirty="0" smtClean="0"/>
            <a:t>持续改进</a:t>
          </a:r>
          <a:endParaRPr lang="zh-CN" altLang="en-US" sz="1500" kern="1200" dirty="0"/>
        </a:p>
      </dsp:txBody>
      <dsp:txXfrm>
        <a:off x="2511" y="2652689"/>
        <a:ext cx="891579" cy="891579"/>
      </dsp:txXfrm>
    </dsp:sp>
    <dsp:sp modelId="{7DB92050-90B7-4557-AE51-8049646BD74F}">
      <dsp:nvSpPr>
        <dsp:cNvPr id="0" name=""/>
        <dsp:cNvSpPr/>
      </dsp:nvSpPr>
      <dsp:spPr>
        <a:xfrm>
          <a:off x="1027828" y="2155901"/>
          <a:ext cx="283522" cy="331667"/>
        </a:xfrm>
        <a:prstGeom prst="rightArrow">
          <a:avLst>
            <a:gd name="adj1" fmla="val 60000"/>
            <a:gd name="adj2" fmla="val 50000"/>
          </a:avLst>
        </a:prstGeom>
        <a:gradFill rotWithShape="0">
          <a:gsLst>
            <a:gs pos="0">
              <a:schemeClr val="accent2">
                <a:tint val="60000"/>
                <a:hueOff val="0"/>
                <a:satOff val="0"/>
                <a:lumOff val="0"/>
                <a:alphaOff val="0"/>
                <a:shade val="51000"/>
                <a:satMod val="130000"/>
              </a:schemeClr>
            </a:gs>
            <a:gs pos="80000">
              <a:schemeClr val="accent2">
                <a:tint val="60000"/>
                <a:hueOff val="0"/>
                <a:satOff val="0"/>
                <a:lumOff val="0"/>
                <a:alphaOff val="0"/>
                <a:shade val="93000"/>
                <a:satMod val="130000"/>
              </a:schemeClr>
            </a:gs>
            <a:gs pos="100000">
              <a:schemeClr val="accent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zh-CN" altLang="en-US" sz="1200" kern="1200"/>
        </a:p>
      </dsp:txBody>
      <dsp:txXfrm>
        <a:off x="1027828" y="2155901"/>
        <a:ext cx="283522" cy="331667"/>
      </dsp:txXfrm>
    </dsp:sp>
    <dsp:sp modelId="{3C29026C-B704-43E4-80D0-4472B81E2951}">
      <dsp:nvSpPr>
        <dsp:cNvPr id="0" name=""/>
        <dsp:cNvSpPr/>
      </dsp:nvSpPr>
      <dsp:spPr>
        <a:xfrm>
          <a:off x="1429039" y="1430155"/>
          <a:ext cx="1783159" cy="1783159"/>
        </a:xfrm>
        <a:prstGeom prst="ellipse">
          <a:avLst/>
        </a:prstGeom>
        <a:gradFill rotWithShape="0">
          <a:gsLst>
            <a:gs pos="0">
              <a:srgbClr val="FF0000"/>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733550">
            <a:lnSpc>
              <a:spcPct val="90000"/>
            </a:lnSpc>
            <a:spcBef>
              <a:spcPct val="0"/>
            </a:spcBef>
            <a:spcAft>
              <a:spcPct val="35000"/>
            </a:spcAft>
          </a:pPr>
          <a:r>
            <a:rPr lang="zh-CN" altLang="en-US" sz="3900" kern="1200" dirty="0" smtClean="0"/>
            <a:t>服务结果</a:t>
          </a:r>
          <a:endParaRPr lang="zh-CN" altLang="en-US" sz="3900" kern="1200" dirty="0"/>
        </a:p>
      </dsp:txBody>
      <dsp:txXfrm>
        <a:off x="1429039" y="1430155"/>
        <a:ext cx="1783159" cy="1783159"/>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0.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1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9.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2FE2835-6780-4856-9171-6CBFB5AB0A47}" type="datetimeFigureOut">
              <a:rPr lang="zh-CN" altLang="en-US" smtClean="0"/>
              <a:pPr/>
              <a:t>2014/7/19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AB17D7B-9E3C-4A7E-B1B6-4AA7D9162A3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47E50116-E073-4963-A77B-2858BE746053}" type="datetimeFigureOut">
              <a:rPr lang="zh-CN" altLang="en-US"/>
              <a:pPr>
                <a:defRPr/>
              </a:pPr>
              <a:t>2014/7/19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CE4B36F2-45A5-4715-B1C6-131E47CA28E9}"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E4B36F2-45A5-4715-B1C6-131E47CA28E9}" type="slidenum">
              <a:rPr lang="zh-CN" altLang="en-US" smtClean="0"/>
              <a:pPr>
                <a:defRPr/>
              </a:pPr>
              <a:t>7</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DDE8AE5F-DE83-4704-9470-493D24C57DF5}" type="datetimeFigureOut">
              <a:rPr lang="zh-CN" altLang="en-US" smtClean="0"/>
              <a:pPr>
                <a:defRPr/>
              </a:pPr>
              <a:t>2014/7/19</a:t>
            </a:fld>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a:ln/>
        </p:spPr>
        <p:txBody>
          <a:bodyPr/>
          <a:lstStyle>
            <a:lvl1pPr>
              <a:defRPr/>
            </a:lvl1pPr>
          </a:lstStyle>
          <a:p>
            <a:pPr>
              <a:defRPr/>
            </a:pPr>
            <a:fld id="{1941920B-1212-4E05-A6F3-1D0213D44DCA}" type="slidenum">
              <a:rPr lang="zh-CN" altLang="en-US" smtClean="0"/>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FCF795FB-1A9D-49D5-A202-B10EA0D1B836}" type="datetimeFigureOut">
              <a:rPr lang="zh-CN" altLang="en-US" smtClean="0"/>
              <a:pPr>
                <a:defRPr/>
              </a:pPr>
              <a:t>2014/7/19</a:t>
            </a:fld>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a:ln/>
        </p:spPr>
        <p:txBody>
          <a:bodyPr/>
          <a:lstStyle>
            <a:lvl1pPr>
              <a:defRPr/>
            </a:lvl1pPr>
          </a:lstStyle>
          <a:p>
            <a:pPr>
              <a:defRPr/>
            </a:pPr>
            <a:fld id="{CDEBEED7-9EE8-463B-A15C-CCB370885E49}" type="slidenum">
              <a:rPr lang="zh-CN" altLang="en-US" smtClean="0"/>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AE9919D4-8003-41AD-96C2-BCEE67194411}" type="datetimeFigureOut">
              <a:rPr lang="zh-CN" altLang="en-US" smtClean="0"/>
              <a:pPr>
                <a:defRPr/>
              </a:pPr>
              <a:t>2014/7/19</a:t>
            </a:fld>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a:ln/>
        </p:spPr>
        <p:txBody>
          <a:bodyPr/>
          <a:lstStyle>
            <a:lvl1pPr>
              <a:defRPr/>
            </a:lvl1pPr>
          </a:lstStyle>
          <a:p>
            <a:pPr>
              <a:defRPr/>
            </a:pPr>
            <a:fld id="{B4E79A30-6183-434F-AC1D-36882F365549}" type="slidenum">
              <a:rPr lang="zh-CN" altLang="en-US" smtClean="0"/>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55D9617C-F026-4B0E-84B3-4D847E33C32E}" type="datetimeFigureOut">
              <a:rPr lang="zh-CN" altLang="en-US" smtClean="0"/>
              <a:pPr>
                <a:defRPr/>
              </a:pPr>
              <a:t>2014/7/19</a:t>
            </a:fld>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a:ln/>
        </p:spPr>
        <p:txBody>
          <a:bodyPr/>
          <a:lstStyle>
            <a:lvl1pPr>
              <a:defRPr/>
            </a:lvl1pPr>
          </a:lstStyle>
          <a:p>
            <a:pPr>
              <a:defRPr/>
            </a:pPr>
            <a:fld id="{A06CCD55-F78F-4A8B-B07A-82839686A84A}" type="slidenum">
              <a:rPr lang="zh-CN" altLang="en-US" smtClean="0"/>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fld id="{637C92A7-FA72-42A8-96BC-D3996EBC7BF9}" type="datetimeFigureOut">
              <a:rPr lang="zh-CN" altLang="en-US" smtClean="0"/>
              <a:pPr>
                <a:defRPr/>
              </a:pPr>
              <a:t>2014/7/19</a:t>
            </a:fld>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a:ln/>
        </p:spPr>
        <p:txBody>
          <a:bodyPr/>
          <a:lstStyle>
            <a:lvl1pPr>
              <a:defRPr/>
            </a:lvl1pPr>
          </a:lstStyle>
          <a:p>
            <a:pPr>
              <a:defRPr/>
            </a:pPr>
            <a:fld id="{A8F6C7FB-44A3-4482-9EF1-6841DA0BFD81}" type="slidenum">
              <a:rPr lang="zh-CN" altLang="en-US" smtClean="0"/>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fld id="{E07085FF-ED75-4B94-BCA1-4F96A6B4B379}" type="datetimeFigureOut">
              <a:rPr lang="zh-CN" altLang="en-US" smtClean="0"/>
              <a:pPr>
                <a:defRPr/>
              </a:pPr>
              <a:t>2014/7/19</a:t>
            </a:fld>
            <a:endParaRPr lang="zh-CN"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9526FF-5395-456A-852D-9CF1104D246C}" type="slidenum">
              <a:rPr lang="zh-CN" altLang="en-US" smtClean="0"/>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fld id="{74243B20-57C5-44BA-86A5-261C9B262B86}" type="datetimeFigureOut">
              <a:rPr lang="zh-CN" altLang="en-US" smtClean="0"/>
              <a:pPr>
                <a:defRPr/>
              </a:pPr>
              <a:t>2014/7/19</a:t>
            </a:fld>
            <a:endParaRPr lang="zh-CN"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a:ln/>
        </p:spPr>
        <p:txBody>
          <a:bodyPr/>
          <a:lstStyle>
            <a:lvl1pPr>
              <a:defRPr/>
            </a:lvl1pPr>
          </a:lstStyle>
          <a:p>
            <a:pPr>
              <a:defRPr/>
            </a:pPr>
            <a:fld id="{D42E84CB-BE35-49DA-A2CE-32B3E31427A7}" type="slidenum">
              <a:rPr lang="zh-CN" altLang="en-US" smtClean="0"/>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fld id="{A28A5CFD-3997-4831-9E82-DF9C6CF60E45}" type="datetimeFigureOut">
              <a:rPr lang="zh-CN" altLang="en-US" smtClean="0"/>
              <a:pPr>
                <a:defRPr/>
              </a:pPr>
              <a:t>2014/7/19</a:t>
            </a:fld>
            <a:endParaRPr lang="zh-CN"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a:ln/>
        </p:spPr>
        <p:txBody>
          <a:bodyPr/>
          <a:lstStyle>
            <a:lvl1pPr>
              <a:defRPr/>
            </a:lvl1pPr>
          </a:lstStyle>
          <a:p>
            <a:pPr>
              <a:defRPr/>
            </a:pPr>
            <a:fld id="{78224A38-073B-4201-B26A-DFCA5C683658}" type="slidenum">
              <a:rPr lang="zh-CN" altLang="en-US" smtClean="0"/>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A9AFCC0-00E7-43AA-8483-D3BBC82416E6}" type="datetimeFigureOut">
              <a:rPr lang="zh-CN" altLang="en-US" smtClean="0"/>
              <a:pPr>
                <a:defRPr/>
              </a:pPr>
              <a:t>2014/7/19</a:t>
            </a:fld>
            <a:endParaRPr lang="zh-CN"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a:ln/>
        </p:spPr>
        <p:txBody>
          <a:bodyPr/>
          <a:lstStyle>
            <a:lvl1pPr>
              <a:defRPr/>
            </a:lvl1pPr>
          </a:lstStyle>
          <a:p>
            <a:pPr>
              <a:defRPr/>
            </a:pPr>
            <a:fld id="{8119B67B-0E0C-4C99-BC24-B128E15866FA}" type="slidenum">
              <a:rPr lang="zh-CN" altLang="en-US" smtClean="0"/>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D9B034B8-1AA4-4E3A-B0A8-8DF85C33C853}" type="datetimeFigureOut">
              <a:rPr lang="zh-CN" altLang="en-US" smtClean="0"/>
              <a:pPr>
                <a:defRPr/>
              </a:pPr>
              <a:t>2014/7/19</a:t>
            </a:fld>
            <a:endParaRPr lang="zh-CN"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a:ln/>
        </p:spPr>
        <p:txBody>
          <a:bodyPr/>
          <a:lstStyle>
            <a:lvl1pPr>
              <a:defRPr/>
            </a:lvl1pPr>
          </a:lstStyle>
          <a:p>
            <a:pPr>
              <a:defRPr/>
            </a:pPr>
            <a:fld id="{C2B422AA-1BF8-48E6-848E-BB79323C5D47}" type="slidenum">
              <a:rPr lang="zh-CN" altLang="en-US" smtClean="0"/>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2039D8F1-010E-47DF-B43A-2546646E10BD}" type="datetimeFigureOut">
              <a:rPr lang="zh-CN" altLang="en-US" smtClean="0"/>
              <a:pPr>
                <a:defRPr/>
              </a:pPr>
              <a:t>2014/7/19</a:t>
            </a:fld>
            <a:endParaRPr lang="zh-CN"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a:ln/>
        </p:spPr>
        <p:txBody>
          <a:bodyPr/>
          <a:lstStyle>
            <a:lvl1pPr>
              <a:defRPr/>
            </a:lvl1pPr>
          </a:lstStyle>
          <a:p>
            <a:pPr>
              <a:defRPr/>
            </a:pPr>
            <a:fld id="{7BCDBA37-C641-431C-A236-DF8407CEB442}" type="slidenum">
              <a:rPr lang="zh-CN" altLang="en-US" smtClean="0"/>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www.shangwuppt.com/"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ea typeface="宋体" charset="-122"/>
              </a:defRPr>
            </a:lvl1pPr>
          </a:lstStyle>
          <a:p>
            <a:pPr>
              <a:defRPr/>
            </a:pPr>
            <a:fld id="{B02D9F03-361D-4C49-B7FD-52BBA63AD11E}" type="datetimeFigureOut">
              <a:rPr lang="zh-CN" altLang="en-US" smtClean="0"/>
              <a:pPr>
                <a:defRPr/>
              </a:pPr>
              <a:t>2014/7/19</a:t>
            </a:fld>
            <a:endParaRPr lang="zh-CN"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ea typeface="宋体"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ea typeface="宋体" charset="-122"/>
              </a:defRPr>
            </a:lvl1pPr>
          </a:lstStyle>
          <a:p>
            <a:pPr>
              <a:defRPr/>
            </a:pPr>
            <a:fld id="{AE9ED830-0D63-4DF4-AEB3-155EF2054297}" type="slidenum">
              <a:rPr lang="zh-CN" altLang="en-US" smtClean="0"/>
              <a:pPr>
                <a:defRPr/>
              </a:pPr>
              <a:t>‹#›</a:t>
            </a:fld>
            <a:endParaRPr lang="zh-CN" altLang="en-US"/>
          </a:p>
        </p:txBody>
      </p:sp>
      <p:pic>
        <p:nvPicPr>
          <p:cNvPr id="10" name="图片 9" descr="QQ图片20130705175948.jpg"/>
          <p:cNvPicPr>
            <a:picLocks noChangeAspect="1"/>
          </p:cNvPicPr>
          <p:nvPr/>
        </p:nvPicPr>
        <p:blipFill>
          <a:blip r:embed="rId13" cstate="print"/>
          <a:stretch>
            <a:fillRect/>
          </a:stretch>
        </p:blipFill>
        <p:spPr>
          <a:xfrm>
            <a:off x="6353410" y="6172177"/>
            <a:ext cx="2790590" cy="685823"/>
          </a:xfrm>
          <a:prstGeom prst="rect">
            <a:avLst/>
          </a:prstGeom>
        </p:spPr>
      </p:pic>
      <p:sp>
        <p:nvSpPr>
          <p:cNvPr id="11" name="Rectangle 25">
            <a:hlinkClick r:id="rId14"/>
          </p:cNvPr>
          <p:cNvSpPr>
            <a:spLocks noChangeArrowheads="1"/>
          </p:cNvSpPr>
          <p:nvPr/>
        </p:nvSpPr>
        <p:spPr bwMode="auto">
          <a:xfrm>
            <a:off x="0" y="0"/>
            <a:ext cx="9144000" cy="857232"/>
          </a:xfrm>
          <a:prstGeom prst="rect">
            <a:avLst/>
          </a:prstGeom>
          <a:solidFill>
            <a:srgbClr val="69A2E1">
              <a:alpha val="89018"/>
            </a:srgbClr>
          </a:solidFill>
          <a:ln w="9525" algn="ctr">
            <a:noFill/>
            <a:miter lim="800000"/>
            <a:headEnd/>
            <a:tailEnd/>
          </a:ln>
          <a:effectLst/>
        </p:spPr>
        <p:txBody>
          <a:bodyPr wrap="none" anchor="ctr"/>
          <a:lstStyle/>
          <a:p>
            <a:endParaRPr lang="zh-CN" altLang="en-US"/>
          </a:p>
        </p:txBody>
      </p:sp>
    </p:spTree>
  </p:cSld>
  <p:clrMap bg1="lt1" tx1="dk1" bg2="lt2" tx2="dk2" accent1="accent1" accent2="accent2" accent3="accent3" accent4="accent4" accent5="accent5" accent6="accent6" hlink="hlink" folHlink="folHlink"/>
  <p:sldLayoutIdLst>
    <p:sldLayoutId id="2147483950" r:id="rId1"/>
    <p:sldLayoutId id="2147483951" r:id="rId2"/>
    <p:sldLayoutId id="2147483952" r:id="rId3"/>
    <p:sldLayoutId id="2147483953" r:id="rId4"/>
    <p:sldLayoutId id="2147483954" r:id="rId5"/>
    <p:sldLayoutId id="2147483955" r:id="rId6"/>
    <p:sldLayoutId id="2147483956" r:id="rId7"/>
    <p:sldLayoutId id="2147483957" r:id="rId8"/>
    <p:sldLayoutId id="2147483958" r:id="rId9"/>
    <p:sldLayoutId id="2147483959" r:id="rId10"/>
    <p:sldLayoutId id="2147483960"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ea typeface="宋体" charset="-122"/>
        </a:defRPr>
      </a:lvl2pPr>
      <a:lvl3pPr algn="ctr" rtl="0" eaLnBrk="1" fontAlgn="base" hangingPunct="1">
        <a:spcBef>
          <a:spcPct val="0"/>
        </a:spcBef>
        <a:spcAft>
          <a:spcPct val="0"/>
        </a:spcAft>
        <a:defRPr sz="4400">
          <a:solidFill>
            <a:schemeClr val="tx2"/>
          </a:solidFill>
          <a:latin typeface="Arial" charset="0"/>
          <a:ea typeface="宋体" charset="-122"/>
        </a:defRPr>
      </a:lvl3pPr>
      <a:lvl4pPr algn="ctr" rtl="0" eaLnBrk="1" fontAlgn="base" hangingPunct="1">
        <a:spcBef>
          <a:spcPct val="0"/>
        </a:spcBef>
        <a:spcAft>
          <a:spcPct val="0"/>
        </a:spcAft>
        <a:defRPr sz="4400">
          <a:solidFill>
            <a:schemeClr val="tx2"/>
          </a:solidFill>
          <a:latin typeface="Arial" charset="0"/>
          <a:ea typeface="宋体" charset="-122"/>
        </a:defRPr>
      </a:lvl4pPr>
      <a:lvl5pPr algn="ctr" rtl="0" eaLnBrk="1" fontAlgn="base" hangingPunct="1">
        <a:spcBef>
          <a:spcPct val="0"/>
        </a:spcBef>
        <a:spcAft>
          <a:spcPct val="0"/>
        </a:spcAft>
        <a:defRPr sz="4400">
          <a:solidFill>
            <a:schemeClr val="tx2"/>
          </a:solidFill>
          <a:latin typeface="Arial" charset="0"/>
          <a:ea typeface="宋体" charset="-122"/>
        </a:defRPr>
      </a:lvl5pPr>
      <a:lvl6pPr marL="457200" algn="ctr" rtl="0" eaLnBrk="1" fontAlgn="base" hangingPunct="1">
        <a:spcBef>
          <a:spcPct val="0"/>
        </a:spcBef>
        <a:spcAft>
          <a:spcPct val="0"/>
        </a:spcAft>
        <a:defRPr sz="4400">
          <a:solidFill>
            <a:schemeClr val="tx2"/>
          </a:solidFill>
          <a:latin typeface="Arial" charset="0"/>
          <a:ea typeface="宋体" charset="-122"/>
        </a:defRPr>
      </a:lvl6pPr>
      <a:lvl7pPr marL="914400" algn="ctr" rtl="0" eaLnBrk="1" fontAlgn="base" hangingPunct="1">
        <a:spcBef>
          <a:spcPct val="0"/>
        </a:spcBef>
        <a:spcAft>
          <a:spcPct val="0"/>
        </a:spcAft>
        <a:defRPr sz="4400">
          <a:solidFill>
            <a:schemeClr val="tx2"/>
          </a:solidFill>
          <a:latin typeface="Arial" charset="0"/>
          <a:ea typeface="宋体" charset="-122"/>
        </a:defRPr>
      </a:lvl7pPr>
      <a:lvl8pPr marL="1371600" algn="ctr" rtl="0" eaLnBrk="1" fontAlgn="base" hangingPunct="1">
        <a:spcBef>
          <a:spcPct val="0"/>
        </a:spcBef>
        <a:spcAft>
          <a:spcPct val="0"/>
        </a:spcAft>
        <a:defRPr sz="4400">
          <a:solidFill>
            <a:schemeClr val="tx2"/>
          </a:solidFill>
          <a:latin typeface="Arial" charset="0"/>
          <a:ea typeface="宋体" charset="-122"/>
        </a:defRPr>
      </a:lvl8pPr>
      <a:lvl9pPr marL="1828800" algn="ctr" rtl="0" eaLnBrk="1" fontAlgn="base" hangingPunct="1">
        <a:spcBef>
          <a:spcPct val="0"/>
        </a:spcBef>
        <a:spcAft>
          <a:spcPct val="0"/>
        </a:spcAft>
        <a:defRPr sz="4400">
          <a:solidFill>
            <a:schemeClr val="tx2"/>
          </a:solidFill>
          <a:latin typeface="Arial" charset="0"/>
          <a:ea typeface="宋体" charset="-122"/>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shangwuppt.com/"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shangwuppt.com/"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www.shangwuppt.com/" TargetMode="Externa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hyperlink" Target="http://www.shangwuppt.com/" TargetMode="Externa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hyperlink" Target="http://www.shangwuppt.com/" TargetMode="Externa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5.xml.rels><?xml version="1.0" encoding="UTF-8" standalone="yes"?>
<Relationships xmlns="http://schemas.openxmlformats.org/package/2006/relationships"><Relationship Id="rId2" Type="http://schemas.openxmlformats.org/officeDocument/2006/relationships/hyperlink" Target="http://www.shangwuppt.com/" TargetMode="Externa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8" Type="http://schemas.openxmlformats.org/officeDocument/2006/relationships/diagramLayout" Target="../diagrams/layout10.xml"/><Relationship Id="rId3" Type="http://schemas.openxmlformats.org/officeDocument/2006/relationships/diagramLayout" Target="../diagrams/layout9.xml"/><Relationship Id="rId7" Type="http://schemas.openxmlformats.org/officeDocument/2006/relationships/diagramData" Target="../diagrams/data10.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11" Type="http://schemas.microsoft.com/office/2007/relationships/diagramDrawing" Target="../diagrams/drawing10.xml"/><Relationship Id="rId5" Type="http://schemas.openxmlformats.org/officeDocument/2006/relationships/diagramColors" Target="../diagrams/colors9.xml"/><Relationship Id="rId10" Type="http://schemas.openxmlformats.org/officeDocument/2006/relationships/diagramColors" Target="../diagrams/colors10.xml"/><Relationship Id="rId4" Type="http://schemas.openxmlformats.org/officeDocument/2006/relationships/diagramQuickStyle" Target="../diagrams/quickStyle9.xml"/><Relationship Id="rId9" Type="http://schemas.openxmlformats.org/officeDocument/2006/relationships/diagramQuickStyle" Target="../diagrams/quickStyle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diagramLayout" Target="../diagrams/layout11.xml"/><Relationship Id="rId7" Type="http://schemas.openxmlformats.org/officeDocument/2006/relationships/diagramData" Target="../diagrams/data12.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11" Type="http://schemas.microsoft.com/office/2007/relationships/diagramDrawing" Target="../diagrams/drawing12.xml"/><Relationship Id="rId5" Type="http://schemas.openxmlformats.org/officeDocument/2006/relationships/diagramColors" Target="../diagrams/colors11.xml"/><Relationship Id="rId10" Type="http://schemas.openxmlformats.org/officeDocument/2006/relationships/diagramColors" Target="../diagrams/colors12.xml"/><Relationship Id="rId4" Type="http://schemas.openxmlformats.org/officeDocument/2006/relationships/diagramQuickStyle" Target="../diagrams/quickStyle11.xml"/><Relationship Id="rId9" Type="http://schemas.openxmlformats.org/officeDocument/2006/relationships/diagramQuickStyle" Target="../diagrams/quickStyle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428596" y="1428736"/>
            <a:ext cx="8458200" cy="1222375"/>
          </a:xfrm>
        </p:spPr>
        <p:txBody>
          <a:bodyPr>
            <a:noAutofit/>
          </a:bodyPr>
          <a:lstStyle/>
          <a:p>
            <a:pPr eaLnBrk="1" hangingPunct="1">
              <a:defRPr/>
            </a:pPr>
            <a:r>
              <a:rPr lang="zh-CN" altLang="en-US" b="1" dirty="0" smtClean="0">
                <a:latin typeface="黑体" pitchFamily="49" charset="-122"/>
                <a:ea typeface="黑体" pitchFamily="49" charset="-122"/>
              </a:rPr>
              <a:t>标准化工</a:t>
            </a:r>
            <a:r>
              <a:rPr lang="zh-CN" altLang="en-US" b="1" dirty="0" smtClean="0">
                <a:latin typeface="黑体" pitchFamily="49" charset="-122"/>
                <a:ea typeface="黑体" pitchFamily="49" charset="-122"/>
              </a:rPr>
              <a:t>作概述</a:t>
            </a:r>
            <a:endParaRPr lang="zh-CN" altLang="en-US" b="1" dirty="0" smtClean="0">
              <a:latin typeface="黑体" pitchFamily="49" charset="-122"/>
              <a:ea typeface="黑体" pitchFamily="49" charset="-122"/>
            </a:endParaRPr>
          </a:p>
        </p:txBody>
      </p:sp>
      <p:sp>
        <p:nvSpPr>
          <p:cNvPr id="14338" name="副标题 2"/>
          <p:cNvSpPr>
            <a:spLocks noGrp="1"/>
          </p:cNvSpPr>
          <p:nvPr>
            <p:ph type="subTitle" idx="1"/>
          </p:nvPr>
        </p:nvSpPr>
        <p:spPr>
          <a:xfrm>
            <a:off x="611560" y="3789040"/>
            <a:ext cx="7854950" cy="1752600"/>
          </a:xfrm>
        </p:spPr>
        <p:txBody>
          <a:bodyPr/>
          <a:lstStyle/>
          <a:p>
            <a:r>
              <a:rPr lang="zh-CN" altLang="en-US" b="1" dirty="0" smtClean="0">
                <a:latin typeface="楷体" pitchFamily="49" charset="-122"/>
                <a:ea typeface="楷体" pitchFamily="49" charset="-122"/>
              </a:rPr>
              <a:t>中国商业联合会副秘书长</a:t>
            </a:r>
            <a:endParaRPr lang="en-US" altLang="zh-CN" b="1" dirty="0" smtClean="0">
              <a:latin typeface="楷体" pitchFamily="49" charset="-122"/>
              <a:ea typeface="楷体" pitchFamily="49" charset="-122"/>
            </a:endParaRPr>
          </a:p>
          <a:p>
            <a:r>
              <a:rPr lang="zh-CN" altLang="en-US" b="1" dirty="0" smtClean="0">
                <a:latin typeface="楷体" pitchFamily="49" charset="-122"/>
                <a:ea typeface="楷体" pitchFamily="49" charset="-122"/>
              </a:rPr>
              <a:t>张丽君</a:t>
            </a:r>
            <a:endParaRPr lang="en-US" altLang="zh-CN" b="1" dirty="0" smtClean="0">
              <a:latin typeface="楷体" pitchFamily="49" charset="-122"/>
              <a:ea typeface="楷体" pitchFamily="49" charset="-122"/>
            </a:endParaRPr>
          </a:p>
          <a:p>
            <a:endParaRPr lang="en-US" altLang="zh-CN" b="1" dirty="0" smtClean="0">
              <a:ea typeface="宋体" charset="-122"/>
            </a:endParaRPr>
          </a:p>
          <a:p>
            <a:r>
              <a:rPr lang="zh-CN" altLang="en-US" sz="2400" b="1" dirty="0" smtClean="0">
                <a:latin typeface="华文行楷" pitchFamily="2" charset="-122"/>
                <a:ea typeface="华文行楷" pitchFamily="2" charset="-122"/>
              </a:rPr>
              <a:t>二零一四年七月</a:t>
            </a:r>
            <a:endParaRPr lang="zh-CN" altLang="en-US" sz="2400" dirty="0" smtClean="0">
              <a:latin typeface="华文行楷" pitchFamily="2" charset="-122"/>
              <a:ea typeface="华文行楷"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二、商贸流通业标准化工作现状</a:t>
            </a:r>
            <a:r>
              <a:rPr lang="en-US" altLang="zh-CN" dirty="0" smtClean="0"/>
              <a:t/>
            </a:r>
            <a:br>
              <a:rPr lang="en-US" altLang="zh-CN" dirty="0" smtClean="0"/>
            </a:br>
            <a:endParaRPr lang="zh-CN" altLang="en-US" dirty="0"/>
          </a:p>
        </p:txBody>
      </p:sp>
      <p:sp>
        <p:nvSpPr>
          <p:cNvPr id="5" name="内容占位符 2"/>
          <p:cNvSpPr>
            <a:spLocks noGrp="1"/>
          </p:cNvSpPr>
          <p:nvPr>
            <p:ph idx="1"/>
          </p:nvPr>
        </p:nvSpPr>
        <p:spPr/>
        <p:txBody>
          <a:bodyPr/>
          <a:lstStyle/>
          <a:p>
            <a:r>
              <a:rPr lang="zh-CN" altLang="zh-CN" dirty="0" smtClean="0"/>
              <a:t>代管协会制修订国家标准和行业标准约</a:t>
            </a:r>
            <a:r>
              <a:rPr lang="en-US" altLang="zh-CN" dirty="0" smtClean="0"/>
              <a:t>320</a:t>
            </a:r>
            <a:r>
              <a:rPr lang="zh-CN" altLang="zh-CN" dirty="0" smtClean="0"/>
              <a:t>项，占</a:t>
            </a:r>
            <a:r>
              <a:rPr lang="en-US" altLang="zh-CN" dirty="0" smtClean="0"/>
              <a:t>26.8%</a:t>
            </a:r>
            <a:r>
              <a:rPr lang="zh-CN" altLang="zh-CN" dirty="0" smtClean="0"/>
              <a:t>；管理了</a:t>
            </a:r>
            <a:r>
              <a:rPr lang="en-US" altLang="zh-CN" dirty="0" smtClean="0"/>
              <a:t>10</a:t>
            </a:r>
            <a:r>
              <a:rPr lang="zh-CN" altLang="zh-CN" dirty="0" smtClean="0"/>
              <a:t>个技术委员会，占流通领域标准化技术委员会总数的</a:t>
            </a:r>
            <a:r>
              <a:rPr lang="en-US" altLang="zh-CN" dirty="0" smtClean="0"/>
              <a:t>44.8%</a:t>
            </a:r>
            <a:r>
              <a:rPr lang="zh-CN" altLang="zh-CN" dirty="0" smtClean="0"/>
              <a:t>。我会和代管协会共有标准约</a:t>
            </a:r>
            <a:r>
              <a:rPr lang="en-US" altLang="zh-CN" dirty="0" smtClean="0"/>
              <a:t>590</a:t>
            </a:r>
            <a:r>
              <a:rPr lang="zh-CN" altLang="zh-CN" dirty="0" smtClean="0"/>
              <a:t>项，占商贸领域流通标准的</a:t>
            </a:r>
            <a:r>
              <a:rPr lang="en-US" altLang="zh-CN" dirty="0" smtClean="0"/>
              <a:t>49.8%</a:t>
            </a:r>
            <a:r>
              <a:rPr lang="zh-CN" altLang="zh-CN" dirty="0" smtClean="0"/>
              <a:t>；标准化技术委员会</a:t>
            </a:r>
            <a:r>
              <a:rPr lang="en-US" altLang="zh-CN" dirty="0" smtClean="0"/>
              <a:t>17</a:t>
            </a:r>
            <a:r>
              <a:rPr lang="zh-CN" altLang="zh-CN" dirty="0" smtClean="0"/>
              <a:t>个，占流通领域标准化技术委员会总数的</a:t>
            </a:r>
            <a:r>
              <a:rPr lang="en-US" altLang="zh-CN" dirty="0" smtClean="0"/>
              <a:t>74%</a:t>
            </a:r>
            <a:r>
              <a:rPr lang="zh-CN" altLang="zh-CN" dirty="0" smtClean="0"/>
              <a:t>。</a:t>
            </a:r>
            <a:endParaRPr lang="zh-CN" altLang="zh-CN"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二、商贸流通业标准化工作现状</a:t>
            </a:r>
            <a:r>
              <a:rPr lang="en-US" altLang="zh-CN" dirty="0" smtClean="0"/>
              <a:t/>
            </a:r>
            <a:br>
              <a:rPr lang="en-US" altLang="zh-CN" dirty="0" smtClean="0"/>
            </a:br>
            <a:endParaRPr lang="zh-CN" altLang="en-US" dirty="0"/>
          </a:p>
        </p:txBody>
      </p:sp>
      <p:sp>
        <p:nvSpPr>
          <p:cNvPr id="3" name="内容占位符 2"/>
          <p:cNvSpPr>
            <a:spLocks noGrp="1"/>
          </p:cNvSpPr>
          <p:nvPr>
            <p:ph idx="1"/>
          </p:nvPr>
        </p:nvSpPr>
        <p:spPr/>
        <p:txBody>
          <a:bodyPr/>
          <a:lstStyle/>
          <a:p>
            <a:r>
              <a:rPr lang="zh-CN" altLang="zh-CN" dirty="0" smtClean="0"/>
              <a:t>以上数据说明，我会的标准化工作占领了流通领域标准化的制高点，起到了引领行业标准化建设的重要作用。在我会与代管协会的共同努力下，标准化工作在所辖领域得到基本的普及，越来越多的代管协会参与标准化工作，重视标准化工作，也有越来越多的代管协会追求标准化工作的效益和效率。</a:t>
            </a:r>
          </a:p>
          <a:p>
            <a:endParaRPr lang="zh-CN" altLang="en-US" dirty="0" smtClean="0"/>
          </a:p>
          <a:p>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0034" y="1928802"/>
            <a:ext cx="8229600" cy="4525963"/>
          </a:xfrm>
        </p:spPr>
        <p:txBody>
          <a:bodyPr/>
          <a:lstStyle/>
          <a:p>
            <a:pPr>
              <a:lnSpc>
                <a:spcPct val="150000"/>
              </a:lnSpc>
            </a:pPr>
            <a:r>
              <a:rPr lang="zh-CN" altLang="en-US" dirty="0" smtClean="0"/>
              <a:t>定义：标准是科技成果的结晶，是实践经验的总结，是一类规范性的文件。</a:t>
            </a:r>
            <a:endParaRPr lang="en-US" altLang="zh-CN" dirty="0" smtClean="0"/>
          </a:p>
          <a:p>
            <a:endParaRPr lang="zh-CN" altLang="en-US" dirty="0"/>
          </a:p>
        </p:txBody>
      </p:sp>
      <p:sp>
        <p:nvSpPr>
          <p:cNvPr id="5"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pPr lvl="0"/>
            <a:r>
              <a:rPr lang="zh-CN" altLang="en-US" sz="3600" dirty="0" smtClean="0">
                <a:solidFill>
                  <a:schemeClr val="tx2"/>
                </a:solidFill>
              </a:rPr>
              <a:t>三、标准化一般知识介绍</a:t>
            </a:r>
            <a:endParaRPr lang="en-US" altLang="zh-CN" sz="3600" dirty="0" smtClean="0">
              <a:solidFill>
                <a:schemeClr val="tx2"/>
              </a:solidFill>
            </a:endParaRPr>
          </a:p>
        </p:txBody>
      </p:sp>
      <p:sp>
        <p:nvSpPr>
          <p:cNvPr id="6" name="矩形 5"/>
          <p:cNvSpPr/>
          <p:nvPr/>
        </p:nvSpPr>
        <p:spPr>
          <a:xfrm>
            <a:off x="714348" y="1142984"/>
            <a:ext cx="2646878" cy="584775"/>
          </a:xfrm>
          <a:prstGeom prst="rect">
            <a:avLst/>
          </a:prstGeom>
        </p:spPr>
        <p:txBody>
          <a:bodyPr wrap="none">
            <a:spAutoFit/>
          </a:bodyPr>
          <a:lstStyle/>
          <a:p>
            <a:r>
              <a:rPr lang="en-US" altLang="zh-CN" sz="3200" dirty="0" smtClean="0">
                <a:latin typeface="黑体" pitchFamily="49" charset="-122"/>
                <a:ea typeface="黑体" pitchFamily="49" charset="-122"/>
              </a:rPr>
              <a:t>1.</a:t>
            </a:r>
            <a:r>
              <a:rPr lang="zh-CN" altLang="en-US" sz="3200" dirty="0" smtClean="0">
                <a:latin typeface="黑体" pitchFamily="49" charset="-122"/>
                <a:ea typeface="黑体" pitchFamily="49" charset="-122"/>
              </a:rPr>
              <a:t>什么是标准</a:t>
            </a:r>
            <a:endParaRPr lang="zh-CN" altLang="en-US" sz="3200" dirty="0">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a:buNone/>
            </a:pPr>
            <a:r>
              <a:rPr lang="zh-CN" altLang="en-US" dirty="0" smtClean="0"/>
              <a:t>  因为：</a:t>
            </a:r>
            <a:endParaRPr lang="en-US" altLang="zh-CN" dirty="0" smtClean="0"/>
          </a:p>
          <a:p>
            <a:r>
              <a:rPr lang="en-US" altLang="zh-CN" dirty="0" smtClean="0"/>
              <a:t>——</a:t>
            </a:r>
            <a:r>
              <a:rPr lang="zh-CN" altLang="en-US" dirty="0" smtClean="0"/>
              <a:t>标准产生的基础是科学和技术。标准代表了先进的技术，反映了科研成果。</a:t>
            </a:r>
            <a:endParaRPr lang="en-US" altLang="zh-CN" dirty="0" smtClean="0"/>
          </a:p>
          <a:p>
            <a:r>
              <a:rPr lang="en-US" altLang="zh-CN" dirty="0" smtClean="0"/>
              <a:t>——</a:t>
            </a:r>
            <a:r>
              <a:rPr lang="zh-CN" altLang="en-US" dirty="0" smtClean="0"/>
              <a:t>标准源于实践，并总结归纳了成功的经验。</a:t>
            </a:r>
            <a:endParaRPr lang="en-US" altLang="zh-CN" dirty="0" smtClean="0"/>
          </a:p>
          <a:p>
            <a:r>
              <a:rPr lang="en-US" altLang="zh-CN" dirty="0" smtClean="0"/>
              <a:t>——</a:t>
            </a:r>
            <a:r>
              <a:rPr lang="zh-CN" altLang="en-US" dirty="0" smtClean="0"/>
              <a:t>标准是有格式体例，有权威机构发布，有法律地位。</a:t>
            </a:r>
            <a:endParaRPr lang="en-US" altLang="zh-CN" dirty="0" smtClean="0"/>
          </a:p>
          <a:p>
            <a:endParaRPr lang="zh-CN" altLang="en-US" dirty="0"/>
          </a:p>
        </p:txBody>
      </p:sp>
      <p:sp>
        <p:nvSpPr>
          <p:cNvPr id="5"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pPr lvl="0"/>
            <a:r>
              <a:rPr lang="zh-CN" altLang="en-US" sz="3600" dirty="0" smtClean="0">
                <a:solidFill>
                  <a:schemeClr val="tx2"/>
                </a:solidFill>
              </a:rPr>
              <a:t>三、标准化一般知识介绍</a:t>
            </a:r>
            <a:endParaRPr lang="en-US" altLang="zh-CN" sz="3600" dirty="0" smtClean="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wipe(left)">
                                      <p:cBhvr>
                                        <p:cTn id="7" dur="500"/>
                                        <p:tgtEl>
                                          <p:spTgt spid="2">
                                            <p:txEl>
                                              <p:pRg st="1" end="1"/>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wipe(left)">
                                      <p:cBhvr>
                                        <p:cTn id="10" dur="500"/>
                                        <p:tgtEl>
                                          <p:spTgt spid="2">
                                            <p:txEl>
                                              <p:pRg st="2" end="2"/>
                                            </p:txEl>
                                          </p:spTgt>
                                        </p:tgtEl>
                                      </p:cBhvr>
                                    </p:animEffect>
                                  </p:childTnLst>
                                </p:cTn>
                              </p:par>
                              <p:par>
                                <p:cTn id="11" presetID="22" presetClass="entr" presetSubtype="8"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Effect transition="in" filter="wipe(left)">
                                      <p:cBhvr>
                                        <p:cTn id="13"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642910" y="1285860"/>
          <a:ext cx="8072494" cy="46148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pPr lvl="0"/>
            <a:r>
              <a:rPr lang="zh-CN" altLang="en-US" sz="3600" dirty="0" smtClean="0">
                <a:solidFill>
                  <a:schemeClr val="tx2"/>
                </a:solidFill>
              </a:rPr>
              <a:t>三、标准化一般知识介绍</a:t>
            </a:r>
            <a:endParaRPr lang="en-US" altLang="zh-CN" sz="3600" dirty="0" smtClean="0">
              <a:solidFill>
                <a:schemeClr val="tx2"/>
              </a:solidFill>
            </a:endParaRPr>
          </a:p>
        </p:txBody>
      </p:sp>
      <p:sp>
        <p:nvSpPr>
          <p:cNvPr id="4" name="矩形 3"/>
          <p:cNvSpPr/>
          <p:nvPr/>
        </p:nvSpPr>
        <p:spPr>
          <a:xfrm>
            <a:off x="642910" y="1071546"/>
            <a:ext cx="2646878" cy="584775"/>
          </a:xfrm>
          <a:prstGeom prst="rect">
            <a:avLst/>
          </a:prstGeom>
        </p:spPr>
        <p:txBody>
          <a:bodyPr wrap="none">
            <a:spAutoFit/>
          </a:bodyPr>
          <a:lstStyle/>
          <a:p>
            <a:r>
              <a:rPr lang="en-US" altLang="zh-CN" sz="3200" dirty="0" smtClean="0">
                <a:latin typeface="黑体" pitchFamily="49" charset="-122"/>
                <a:ea typeface="黑体" pitchFamily="49" charset="-122"/>
              </a:rPr>
              <a:t>2.</a:t>
            </a:r>
            <a:r>
              <a:rPr lang="zh-CN" altLang="en-US" sz="3200" dirty="0" smtClean="0">
                <a:latin typeface="黑体" pitchFamily="49" charset="-122"/>
                <a:ea typeface="黑体" pitchFamily="49" charset="-122"/>
              </a:rPr>
              <a:t>标准的性质</a:t>
            </a:r>
            <a:endParaRPr lang="zh-CN" altLang="en-US" sz="3200" dirty="0">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sz="3600" dirty="0" smtClean="0"/>
              <a:t>—</a:t>
            </a:r>
            <a:r>
              <a:rPr lang="zh-CN" altLang="zh-CN" sz="3600" dirty="0" smtClean="0"/>
              <a:t>基准性</a:t>
            </a:r>
            <a:endParaRPr lang="zh-CN" altLang="en-US" sz="3600" dirty="0" smtClean="0"/>
          </a:p>
          <a:p>
            <a:r>
              <a:rPr lang="zh-CN" altLang="zh-CN" sz="3600" dirty="0" smtClean="0"/>
              <a:t>标准的内容是优化的知识成果，是成熟、可靠、唯一的，可为度量、评价提供正确、可靠的基准依据</a:t>
            </a:r>
            <a:r>
              <a:rPr lang="zh-CN" altLang="en-US" sz="3600" dirty="0" smtClean="0"/>
              <a:t>。</a:t>
            </a:r>
          </a:p>
        </p:txBody>
      </p:sp>
      <p:sp>
        <p:nvSpPr>
          <p:cNvPr id="5"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pPr lvl="0"/>
            <a:r>
              <a:rPr lang="zh-CN" altLang="en-US" sz="3600" dirty="0" smtClean="0">
                <a:solidFill>
                  <a:schemeClr val="tx2"/>
                </a:solidFill>
              </a:rPr>
              <a:t>三、标准化一般知识介绍</a:t>
            </a:r>
            <a:endParaRPr lang="en-US" altLang="zh-CN" sz="3600" dirty="0" smtClean="0">
              <a:solidFill>
                <a:schemeClr val="tx2"/>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en-US" altLang="zh-CN" sz="3600" dirty="0" smtClean="0"/>
              <a:t>—</a:t>
            </a:r>
            <a:r>
              <a:rPr lang="zh-CN" altLang="zh-CN" sz="3600" dirty="0" smtClean="0"/>
              <a:t>公认性</a:t>
            </a:r>
            <a:endParaRPr lang="en-US" altLang="zh-CN" sz="3600" dirty="0" smtClean="0"/>
          </a:p>
          <a:p>
            <a:r>
              <a:rPr lang="zh-CN" altLang="zh-CN" sz="3600" dirty="0" smtClean="0"/>
              <a:t>标准的内容是通过协商机制广泛征求和充分兼容了相关方面的意见，权衡了先进性、经济性、适用性等关系的综合优化的共同认可的合理内容</a:t>
            </a:r>
            <a:r>
              <a:rPr lang="zh-CN" altLang="en-US" sz="3600" dirty="0" smtClean="0"/>
              <a:t>。</a:t>
            </a:r>
            <a:endParaRPr lang="zh-CN" altLang="en-US" sz="3600" dirty="0"/>
          </a:p>
        </p:txBody>
      </p:sp>
      <p:sp>
        <p:nvSpPr>
          <p:cNvPr id="5"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pPr lvl="0"/>
            <a:r>
              <a:rPr lang="zh-CN" altLang="en-US" sz="3600" dirty="0" smtClean="0">
                <a:solidFill>
                  <a:schemeClr val="tx2"/>
                </a:solidFill>
              </a:rPr>
              <a:t>三、标准化一般知识介绍</a:t>
            </a:r>
            <a:endParaRPr lang="en-US" altLang="zh-CN" sz="3600" dirty="0" smtClean="0">
              <a:solidFill>
                <a:schemeClr val="tx2"/>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sz="3600" dirty="0" smtClean="0"/>
              <a:t>—</a:t>
            </a:r>
            <a:r>
              <a:rPr lang="zh-CN" altLang="zh-CN" sz="3600" dirty="0" smtClean="0"/>
              <a:t>可信性</a:t>
            </a:r>
            <a:endParaRPr lang="en-US" altLang="zh-CN" sz="3600" dirty="0" smtClean="0"/>
          </a:p>
          <a:p>
            <a:r>
              <a:rPr lang="zh-CN" altLang="zh-CN" sz="3600" dirty="0" smtClean="0"/>
              <a:t>标准的内容按实证原理进行了真实性和可靠性验证，并经过了多个制定过程的同行专家把关和报批审查的把关</a:t>
            </a:r>
            <a:r>
              <a:rPr lang="zh-CN" altLang="en-US" sz="3600" dirty="0" smtClean="0"/>
              <a:t>。</a:t>
            </a:r>
            <a:endParaRPr lang="zh-CN" altLang="zh-CN" sz="3600" dirty="0" smtClean="0"/>
          </a:p>
          <a:p>
            <a:endParaRPr lang="zh-CN" altLang="en-US" dirty="0"/>
          </a:p>
        </p:txBody>
      </p:sp>
      <p:sp>
        <p:nvSpPr>
          <p:cNvPr id="4"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pPr lvl="0"/>
            <a:r>
              <a:rPr lang="zh-CN" altLang="en-US" sz="3600" dirty="0" smtClean="0">
                <a:solidFill>
                  <a:schemeClr val="tx2"/>
                </a:solidFill>
              </a:rPr>
              <a:t>三、标准化一般知识介绍</a:t>
            </a:r>
            <a:endParaRPr lang="en-US" altLang="zh-CN" sz="3600" dirty="0" smtClean="0">
              <a:solidFill>
                <a:schemeClr val="tx2"/>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sz="3600" dirty="0" smtClean="0"/>
              <a:t>—</a:t>
            </a:r>
            <a:r>
              <a:rPr lang="zh-CN" altLang="zh-CN" sz="3600" dirty="0" smtClean="0"/>
              <a:t>公益性</a:t>
            </a:r>
            <a:endParaRPr lang="zh-CN" altLang="en-US" sz="3600" dirty="0" smtClean="0"/>
          </a:p>
          <a:p>
            <a:r>
              <a:rPr lang="zh-CN" altLang="zh-CN" sz="3600" dirty="0" smtClean="0"/>
              <a:t>标准的内容是多方需要的，不是为个别私立目的的，标准的内容服务于共同利益，满足解决共同问题的需求</a:t>
            </a:r>
            <a:r>
              <a:rPr lang="zh-CN" altLang="en-US" sz="3600" dirty="0" smtClean="0"/>
              <a:t>。</a:t>
            </a:r>
            <a:endParaRPr lang="zh-CN" altLang="zh-CN" sz="3600" dirty="0" smtClean="0"/>
          </a:p>
          <a:p>
            <a:endParaRPr lang="zh-CN" altLang="en-US" dirty="0"/>
          </a:p>
        </p:txBody>
      </p:sp>
      <p:sp>
        <p:nvSpPr>
          <p:cNvPr id="4"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pPr lvl="0"/>
            <a:r>
              <a:rPr lang="zh-CN" altLang="en-US" sz="3600" dirty="0" smtClean="0">
                <a:solidFill>
                  <a:schemeClr val="tx2"/>
                </a:solidFill>
              </a:rPr>
              <a:t>三、标准化一般知识介绍</a:t>
            </a:r>
            <a:endParaRPr lang="en-US" altLang="zh-CN" sz="3600" dirty="0" smtClean="0">
              <a:solidFill>
                <a:schemeClr val="tx2"/>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en-US" altLang="zh-CN" sz="3600" dirty="0" smtClean="0"/>
              <a:t>—</a:t>
            </a:r>
            <a:r>
              <a:rPr lang="zh-CN" altLang="zh-CN" sz="3600" dirty="0" smtClean="0"/>
              <a:t>知识性</a:t>
            </a:r>
            <a:endParaRPr lang="en-US" altLang="zh-CN" sz="3600" dirty="0" smtClean="0"/>
          </a:p>
          <a:p>
            <a:r>
              <a:rPr lang="zh-CN" altLang="zh-CN" sz="3600" dirty="0" smtClean="0"/>
              <a:t>标准的内容是凝练和验证的知识成果，承载着成熟、有效、可靠的知识</a:t>
            </a:r>
            <a:r>
              <a:rPr lang="zh-CN" altLang="en-US" sz="3600" dirty="0" smtClean="0"/>
              <a:t>。</a:t>
            </a:r>
            <a:endParaRPr lang="zh-CN" altLang="en-US" sz="3600" dirty="0"/>
          </a:p>
        </p:txBody>
      </p:sp>
      <p:sp>
        <p:nvSpPr>
          <p:cNvPr id="4"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pPr lvl="0"/>
            <a:r>
              <a:rPr lang="zh-CN" altLang="en-US" sz="3600" dirty="0" smtClean="0">
                <a:solidFill>
                  <a:schemeClr val="tx2"/>
                </a:solidFill>
              </a:rPr>
              <a:t>三、标准化一般知识介绍</a:t>
            </a:r>
            <a:endParaRPr lang="en-US" altLang="zh-CN" sz="3600" dirty="0" smtClean="0">
              <a:solidFill>
                <a:schemeClr val="tx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46">
            <a:hlinkClick r:id="rId2"/>
          </p:cNvPr>
          <p:cNvSpPr>
            <a:spLocks noChangeArrowheads="1"/>
          </p:cNvSpPr>
          <p:nvPr/>
        </p:nvSpPr>
        <p:spPr bwMode="auto">
          <a:xfrm>
            <a:off x="889000" y="1785926"/>
            <a:ext cx="454025" cy="450850"/>
          </a:xfrm>
          <a:prstGeom prst="rect">
            <a:avLst/>
          </a:prstGeom>
          <a:gradFill rotWithShape="0">
            <a:gsLst>
              <a:gs pos="0">
                <a:srgbClr val="69A2E1"/>
              </a:gs>
              <a:gs pos="50000">
                <a:srgbClr val="69A2E1"/>
              </a:gs>
              <a:gs pos="100000">
                <a:srgbClr val="69A2E1"/>
              </a:gs>
            </a:gsLst>
            <a:lin ang="0" scaled="1"/>
          </a:gradFill>
          <a:ln w="9525">
            <a:solidFill>
              <a:srgbClr val="808080"/>
            </a:solidFill>
            <a:miter lim="800000"/>
            <a:headEnd/>
            <a:tailEnd/>
          </a:ln>
          <a:effectLst>
            <a:outerShdw dist="35921" dir="2700000" algn="ctr" rotWithShape="0">
              <a:schemeClr val="bg2"/>
            </a:outerShdw>
          </a:effectLst>
        </p:spPr>
        <p:txBody>
          <a:bodyPr wrap="none" anchor="ctr"/>
          <a:lstStyle/>
          <a:p>
            <a:pPr algn="ctr">
              <a:defRPr/>
            </a:pPr>
            <a:r>
              <a:rPr lang="en-US" altLang="zh-CN" sz="2400" dirty="0">
                <a:solidFill>
                  <a:srgbClr val="FFFFFF"/>
                </a:solidFill>
                <a:ea typeface="宋体" pitchFamily="2" charset="-122"/>
              </a:rPr>
              <a:t>1</a:t>
            </a:r>
          </a:p>
        </p:txBody>
      </p:sp>
      <p:sp>
        <p:nvSpPr>
          <p:cNvPr id="4099" name="Rectangle 147">
            <a:hlinkClick r:id="rId2"/>
          </p:cNvPr>
          <p:cNvSpPr>
            <a:spLocks noChangeArrowheads="1"/>
          </p:cNvSpPr>
          <p:nvPr/>
        </p:nvSpPr>
        <p:spPr bwMode="auto">
          <a:xfrm>
            <a:off x="889000" y="2376476"/>
            <a:ext cx="454025" cy="450850"/>
          </a:xfrm>
          <a:prstGeom prst="rect">
            <a:avLst/>
          </a:prstGeom>
          <a:gradFill rotWithShape="0">
            <a:gsLst>
              <a:gs pos="0">
                <a:srgbClr val="69A2E1"/>
              </a:gs>
              <a:gs pos="50000">
                <a:srgbClr val="69A2E1"/>
              </a:gs>
              <a:gs pos="100000">
                <a:srgbClr val="69A2E1"/>
              </a:gs>
            </a:gsLst>
            <a:lin ang="0" scaled="1"/>
          </a:gradFill>
          <a:ln w="9525">
            <a:solidFill>
              <a:srgbClr val="808080"/>
            </a:solidFill>
            <a:miter lim="800000"/>
            <a:headEnd/>
            <a:tailEnd/>
          </a:ln>
          <a:effectLst>
            <a:outerShdw dist="35921" dir="2700000" algn="ctr" rotWithShape="0">
              <a:schemeClr val="bg2"/>
            </a:outerShdw>
          </a:effectLst>
        </p:spPr>
        <p:txBody>
          <a:bodyPr wrap="none" anchor="ctr"/>
          <a:lstStyle/>
          <a:p>
            <a:pPr algn="ctr">
              <a:defRPr/>
            </a:pPr>
            <a:r>
              <a:rPr lang="en-US" altLang="zh-CN" sz="2400">
                <a:solidFill>
                  <a:srgbClr val="FFFFFF"/>
                </a:solidFill>
                <a:ea typeface="宋体" pitchFamily="2" charset="-122"/>
              </a:rPr>
              <a:t>2</a:t>
            </a:r>
          </a:p>
        </p:txBody>
      </p:sp>
      <p:sp>
        <p:nvSpPr>
          <p:cNvPr id="4100" name="Rectangle 148">
            <a:hlinkClick r:id="rId2"/>
          </p:cNvPr>
          <p:cNvSpPr>
            <a:spLocks noChangeArrowheads="1"/>
          </p:cNvSpPr>
          <p:nvPr/>
        </p:nvSpPr>
        <p:spPr bwMode="auto">
          <a:xfrm>
            <a:off x="889000" y="2968613"/>
            <a:ext cx="454025" cy="450850"/>
          </a:xfrm>
          <a:prstGeom prst="rect">
            <a:avLst/>
          </a:prstGeom>
          <a:gradFill rotWithShape="0">
            <a:gsLst>
              <a:gs pos="0">
                <a:srgbClr val="69A2E1"/>
              </a:gs>
              <a:gs pos="50000">
                <a:srgbClr val="69A2E1"/>
              </a:gs>
              <a:gs pos="100000">
                <a:srgbClr val="69A2E1"/>
              </a:gs>
            </a:gsLst>
            <a:lin ang="0" scaled="1"/>
          </a:gradFill>
          <a:ln w="9525">
            <a:solidFill>
              <a:srgbClr val="808080"/>
            </a:solidFill>
            <a:miter lim="800000"/>
            <a:headEnd/>
            <a:tailEnd/>
          </a:ln>
          <a:effectLst>
            <a:outerShdw dist="35921" dir="2700000" algn="ctr" rotWithShape="0">
              <a:schemeClr val="bg2"/>
            </a:outerShdw>
          </a:effectLst>
        </p:spPr>
        <p:txBody>
          <a:bodyPr wrap="none" anchor="ctr"/>
          <a:lstStyle/>
          <a:p>
            <a:pPr algn="ctr">
              <a:defRPr/>
            </a:pPr>
            <a:r>
              <a:rPr lang="en-US" altLang="zh-CN" sz="2400">
                <a:solidFill>
                  <a:srgbClr val="FFFFFF"/>
                </a:solidFill>
                <a:ea typeface="宋体" pitchFamily="2" charset="-122"/>
              </a:rPr>
              <a:t>3</a:t>
            </a:r>
          </a:p>
        </p:txBody>
      </p:sp>
      <p:sp>
        <p:nvSpPr>
          <p:cNvPr id="4101" name="Rectangle 149">
            <a:hlinkClick r:id="rId2"/>
          </p:cNvPr>
          <p:cNvSpPr>
            <a:spLocks noChangeArrowheads="1"/>
          </p:cNvSpPr>
          <p:nvPr/>
        </p:nvSpPr>
        <p:spPr bwMode="auto">
          <a:xfrm>
            <a:off x="889000" y="3560751"/>
            <a:ext cx="454025" cy="450850"/>
          </a:xfrm>
          <a:prstGeom prst="rect">
            <a:avLst/>
          </a:prstGeom>
          <a:gradFill rotWithShape="0">
            <a:gsLst>
              <a:gs pos="0">
                <a:srgbClr val="69A2E1"/>
              </a:gs>
              <a:gs pos="50000">
                <a:srgbClr val="69A2E1"/>
              </a:gs>
              <a:gs pos="100000">
                <a:srgbClr val="69A2E1"/>
              </a:gs>
            </a:gsLst>
            <a:lin ang="0" scaled="1"/>
          </a:gradFill>
          <a:ln w="9525">
            <a:solidFill>
              <a:srgbClr val="808080"/>
            </a:solidFill>
            <a:miter lim="800000"/>
            <a:headEnd/>
            <a:tailEnd/>
          </a:ln>
          <a:effectLst>
            <a:outerShdw dist="35921" dir="2700000" algn="ctr" rotWithShape="0">
              <a:schemeClr val="bg2"/>
            </a:outerShdw>
          </a:effectLst>
        </p:spPr>
        <p:txBody>
          <a:bodyPr wrap="none" anchor="ctr"/>
          <a:lstStyle/>
          <a:p>
            <a:pPr algn="ctr">
              <a:defRPr/>
            </a:pPr>
            <a:r>
              <a:rPr lang="en-US" altLang="zh-CN" sz="2400">
                <a:solidFill>
                  <a:srgbClr val="FFFFFF"/>
                </a:solidFill>
                <a:ea typeface="宋体" pitchFamily="2" charset="-122"/>
              </a:rPr>
              <a:t>4</a:t>
            </a:r>
          </a:p>
        </p:txBody>
      </p:sp>
      <p:sp>
        <p:nvSpPr>
          <p:cNvPr id="4102" name="Rectangle 150">
            <a:hlinkClick r:id="rId2"/>
          </p:cNvPr>
          <p:cNvSpPr>
            <a:spLocks noChangeArrowheads="1"/>
          </p:cNvSpPr>
          <p:nvPr/>
        </p:nvSpPr>
        <p:spPr bwMode="auto">
          <a:xfrm>
            <a:off x="889000" y="4152888"/>
            <a:ext cx="454025" cy="450850"/>
          </a:xfrm>
          <a:prstGeom prst="rect">
            <a:avLst/>
          </a:prstGeom>
          <a:gradFill rotWithShape="0">
            <a:gsLst>
              <a:gs pos="0">
                <a:srgbClr val="69A2E1"/>
              </a:gs>
              <a:gs pos="50000">
                <a:srgbClr val="69A2E1"/>
              </a:gs>
              <a:gs pos="100000">
                <a:srgbClr val="69A2E1"/>
              </a:gs>
            </a:gsLst>
            <a:lin ang="0" scaled="1"/>
          </a:gradFill>
          <a:ln w="9525">
            <a:solidFill>
              <a:srgbClr val="808080"/>
            </a:solidFill>
            <a:miter lim="800000"/>
            <a:headEnd/>
            <a:tailEnd/>
          </a:ln>
          <a:effectLst>
            <a:outerShdw dist="35921" dir="2700000" algn="ctr" rotWithShape="0">
              <a:schemeClr val="bg2"/>
            </a:outerShdw>
          </a:effectLst>
        </p:spPr>
        <p:txBody>
          <a:bodyPr wrap="none" anchor="ctr"/>
          <a:lstStyle/>
          <a:p>
            <a:pPr algn="ctr">
              <a:defRPr/>
            </a:pPr>
            <a:r>
              <a:rPr lang="en-US" altLang="zh-CN" sz="2400">
                <a:solidFill>
                  <a:srgbClr val="FFFFFF"/>
                </a:solidFill>
                <a:ea typeface="宋体" pitchFamily="2" charset="-122"/>
              </a:rPr>
              <a:t>5</a:t>
            </a:r>
          </a:p>
        </p:txBody>
      </p:sp>
      <p:sp>
        <p:nvSpPr>
          <p:cNvPr id="4104" name="Rectangle 153">
            <a:hlinkClick r:id="rId2"/>
          </p:cNvPr>
          <p:cNvSpPr>
            <a:spLocks noChangeArrowheads="1"/>
          </p:cNvSpPr>
          <p:nvPr/>
        </p:nvSpPr>
        <p:spPr bwMode="auto">
          <a:xfrm>
            <a:off x="1593850" y="1785926"/>
            <a:ext cx="6946900" cy="450850"/>
          </a:xfrm>
          <a:prstGeom prst="rect">
            <a:avLst/>
          </a:prstGeom>
          <a:gradFill rotWithShape="0">
            <a:gsLst>
              <a:gs pos="0">
                <a:srgbClr val="EBEBEB"/>
              </a:gs>
              <a:gs pos="50000">
                <a:srgbClr val="FFFFFF"/>
              </a:gs>
              <a:gs pos="100000">
                <a:srgbClr val="EBEBEB"/>
              </a:gs>
            </a:gsLst>
            <a:lin ang="5400000" scaled="1"/>
          </a:gradFill>
          <a:ln w="9525">
            <a:solidFill>
              <a:srgbClr val="99CCFF"/>
            </a:solidFill>
            <a:miter lim="800000"/>
            <a:headEnd/>
            <a:tailEnd/>
          </a:ln>
          <a:effectLst>
            <a:outerShdw dist="35921" dir="2700000" algn="ctr" rotWithShape="0">
              <a:schemeClr val="bg2">
                <a:alpha val="50000"/>
              </a:schemeClr>
            </a:outerShdw>
          </a:effectLst>
        </p:spPr>
        <p:txBody>
          <a:bodyPr wrap="none" anchor="ctr"/>
          <a:lstStyle/>
          <a:p>
            <a:r>
              <a:rPr lang="zh-CN" altLang="en-US" dirty="0" smtClean="0">
                <a:latin typeface="楷体" pitchFamily="49" charset="-122"/>
                <a:ea typeface="楷体" pitchFamily="49" charset="-122"/>
              </a:rPr>
              <a:t>一、标准化工作的重要性日益凸显</a:t>
            </a:r>
            <a:endParaRPr lang="en-US" altLang="zh-CN" dirty="0" smtClean="0">
              <a:latin typeface="楷体" pitchFamily="49" charset="-122"/>
              <a:ea typeface="楷体" pitchFamily="49" charset="-122"/>
            </a:endParaRPr>
          </a:p>
        </p:txBody>
      </p:sp>
      <p:sp>
        <p:nvSpPr>
          <p:cNvPr id="4105" name="Rectangle 154">
            <a:hlinkClick r:id="rId2"/>
          </p:cNvPr>
          <p:cNvSpPr>
            <a:spLocks noChangeArrowheads="1"/>
          </p:cNvSpPr>
          <p:nvPr/>
        </p:nvSpPr>
        <p:spPr bwMode="auto">
          <a:xfrm>
            <a:off x="1593850" y="2376476"/>
            <a:ext cx="6946900" cy="450850"/>
          </a:xfrm>
          <a:prstGeom prst="rect">
            <a:avLst/>
          </a:prstGeom>
          <a:gradFill rotWithShape="0">
            <a:gsLst>
              <a:gs pos="0">
                <a:srgbClr val="EBEBEB"/>
              </a:gs>
              <a:gs pos="50000">
                <a:srgbClr val="FFFFFF"/>
              </a:gs>
              <a:gs pos="100000">
                <a:srgbClr val="EBEBEB"/>
              </a:gs>
            </a:gsLst>
            <a:lin ang="5400000" scaled="1"/>
          </a:gradFill>
          <a:ln w="9525">
            <a:solidFill>
              <a:srgbClr val="99CCFF"/>
            </a:solidFill>
            <a:miter lim="800000"/>
            <a:headEnd/>
            <a:tailEnd/>
          </a:ln>
          <a:effectLst>
            <a:outerShdw dist="35921" dir="2700000" algn="ctr" rotWithShape="0">
              <a:schemeClr val="bg2">
                <a:alpha val="50000"/>
              </a:schemeClr>
            </a:outerShdw>
          </a:effectLst>
        </p:spPr>
        <p:txBody>
          <a:bodyPr wrap="none" anchor="ctr"/>
          <a:lstStyle/>
          <a:p>
            <a:pPr lvl="0"/>
            <a:r>
              <a:rPr lang="zh-CN" altLang="en-US" dirty="0" smtClean="0">
                <a:latin typeface="楷体" pitchFamily="49" charset="-122"/>
                <a:ea typeface="楷体" pitchFamily="49" charset="-122"/>
              </a:rPr>
              <a:t>二</a:t>
            </a:r>
            <a:r>
              <a:rPr lang="zh-CN" altLang="en-US" dirty="0" smtClean="0">
                <a:latin typeface="楷体" pitchFamily="49" charset="-122"/>
                <a:ea typeface="楷体" pitchFamily="49" charset="-122"/>
              </a:rPr>
              <a:t>、</a:t>
            </a:r>
            <a:r>
              <a:rPr lang="zh-CN" altLang="en-US" dirty="0" smtClean="0">
                <a:latin typeface="楷体" pitchFamily="49" charset="-122"/>
                <a:ea typeface="楷体" pitchFamily="49" charset="-122"/>
              </a:rPr>
              <a:t>商贸流通</a:t>
            </a:r>
            <a:r>
              <a:rPr lang="zh-CN" altLang="en-US" dirty="0" smtClean="0">
                <a:solidFill>
                  <a:schemeClr val="tx2"/>
                </a:solidFill>
                <a:latin typeface="楷体" pitchFamily="49" charset="-122"/>
                <a:ea typeface="楷体" pitchFamily="49" charset="-122"/>
              </a:rPr>
              <a:t>业</a:t>
            </a:r>
            <a:r>
              <a:rPr lang="zh-CN" altLang="en-US" dirty="0" smtClean="0">
                <a:solidFill>
                  <a:schemeClr val="tx2"/>
                </a:solidFill>
                <a:latin typeface="楷体" pitchFamily="49" charset="-122"/>
                <a:ea typeface="楷体" pitchFamily="49" charset="-122"/>
              </a:rPr>
              <a:t>标准化工作现状</a:t>
            </a:r>
            <a:endParaRPr lang="en-US" altLang="zh-CN" dirty="0" smtClean="0">
              <a:solidFill>
                <a:schemeClr val="tx2"/>
              </a:solidFill>
              <a:latin typeface="楷体" pitchFamily="49" charset="-122"/>
              <a:ea typeface="楷体" pitchFamily="49" charset="-122"/>
            </a:endParaRPr>
          </a:p>
        </p:txBody>
      </p:sp>
      <p:sp>
        <p:nvSpPr>
          <p:cNvPr id="4106" name="Rectangle 155">
            <a:hlinkClick r:id="rId2"/>
          </p:cNvPr>
          <p:cNvSpPr>
            <a:spLocks noChangeArrowheads="1"/>
          </p:cNvSpPr>
          <p:nvPr/>
        </p:nvSpPr>
        <p:spPr bwMode="auto">
          <a:xfrm>
            <a:off x="1593850" y="2968613"/>
            <a:ext cx="6946900" cy="450850"/>
          </a:xfrm>
          <a:prstGeom prst="rect">
            <a:avLst/>
          </a:prstGeom>
          <a:gradFill rotWithShape="0">
            <a:gsLst>
              <a:gs pos="0">
                <a:srgbClr val="EBEBEB"/>
              </a:gs>
              <a:gs pos="50000">
                <a:srgbClr val="FFFFFF"/>
              </a:gs>
              <a:gs pos="100000">
                <a:srgbClr val="EBEBEB"/>
              </a:gs>
            </a:gsLst>
            <a:lin ang="5400000" scaled="1"/>
          </a:gradFill>
          <a:ln w="9525">
            <a:solidFill>
              <a:srgbClr val="99CCFF"/>
            </a:solidFill>
            <a:miter lim="800000"/>
            <a:headEnd/>
            <a:tailEnd/>
          </a:ln>
          <a:effectLst>
            <a:outerShdw dist="35921" dir="2700000" algn="ctr" rotWithShape="0">
              <a:schemeClr val="bg2">
                <a:alpha val="50000"/>
              </a:schemeClr>
            </a:outerShdw>
          </a:effectLst>
        </p:spPr>
        <p:txBody>
          <a:bodyPr wrap="none" anchor="ctr"/>
          <a:lstStyle/>
          <a:p>
            <a:pPr lvl="0"/>
            <a:r>
              <a:rPr lang="zh-CN" altLang="en-US" dirty="0" smtClean="0">
                <a:solidFill>
                  <a:schemeClr val="tx2"/>
                </a:solidFill>
                <a:latin typeface="楷体" pitchFamily="49" charset="-122"/>
                <a:ea typeface="楷体" pitchFamily="49" charset="-122"/>
              </a:rPr>
              <a:t>三、标准化一般知识介绍</a:t>
            </a:r>
            <a:endParaRPr lang="en-US" altLang="zh-CN" dirty="0" smtClean="0">
              <a:solidFill>
                <a:schemeClr val="tx2"/>
              </a:solidFill>
              <a:latin typeface="楷体" pitchFamily="49" charset="-122"/>
              <a:ea typeface="楷体" pitchFamily="49" charset="-122"/>
            </a:endParaRPr>
          </a:p>
        </p:txBody>
      </p:sp>
      <p:sp>
        <p:nvSpPr>
          <p:cNvPr id="4107" name="Rectangle 156">
            <a:hlinkClick r:id="rId2"/>
          </p:cNvPr>
          <p:cNvSpPr>
            <a:spLocks noChangeArrowheads="1"/>
          </p:cNvSpPr>
          <p:nvPr/>
        </p:nvSpPr>
        <p:spPr bwMode="auto">
          <a:xfrm>
            <a:off x="1593850" y="3560751"/>
            <a:ext cx="6946900" cy="450850"/>
          </a:xfrm>
          <a:prstGeom prst="rect">
            <a:avLst/>
          </a:prstGeom>
          <a:gradFill rotWithShape="0">
            <a:gsLst>
              <a:gs pos="0">
                <a:srgbClr val="EBEBEB"/>
              </a:gs>
              <a:gs pos="50000">
                <a:srgbClr val="FFFFFF"/>
              </a:gs>
              <a:gs pos="100000">
                <a:srgbClr val="EBEBEB"/>
              </a:gs>
            </a:gsLst>
            <a:lin ang="5400000" scaled="1"/>
          </a:gradFill>
          <a:ln w="9525">
            <a:solidFill>
              <a:srgbClr val="99CCFF"/>
            </a:solidFill>
            <a:miter lim="800000"/>
            <a:headEnd/>
            <a:tailEnd/>
          </a:ln>
          <a:effectLst>
            <a:outerShdw dist="35921" dir="2700000" algn="ctr" rotWithShape="0">
              <a:schemeClr val="bg2">
                <a:alpha val="50000"/>
              </a:schemeClr>
            </a:outerShdw>
          </a:effectLst>
        </p:spPr>
        <p:txBody>
          <a:bodyPr wrap="none" anchor="ctr"/>
          <a:lstStyle/>
          <a:p>
            <a:pPr lvl="0"/>
            <a:r>
              <a:rPr lang="zh-CN" altLang="en-US" dirty="0" smtClean="0">
                <a:solidFill>
                  <a:schemeClr val="tx2"/>
                </a:solidFill>
                <a:latin typeface="楷体" pitchFamily="49" charset="-122"/>
                <a:ea typeface="楷体" pitchFamily="49" charset="-122"/>
              </a:rPr>
              <a:t>四、服务标准技术要素的编写</a:t>
            </a:r>
            <a:endParaRPr lang="en-US" altLang="zh-CN" dirty="0" smtClean="0">
              <a:solidFill>
                <a:schemeClr val="tx2"/>
              </a:solidFill>
              <a:latin typeface="楷体" pitchFamily="49" charset="-122"/>
              <a:ea typeface="楷体" pitchFamily="49" charset="-122"/>
            </a:endParaRPr>
          </a:p>
        </p:txBody>
      </p:sp>
      <p:sp>
        <p:nvSpPr>
          <p:cNvPr id="4108" name="Rectangle 157">
            <a:hlinkClick r:id="rId2"/>
          </p:cNvPr>
          <p:cNvSpPr>
            <a:spLocks noChangeArrowheads="1"/>
          </p:cNvSpPr>
          <p:nvPr/>
        </p:nvSpPr>
        <p:spPr bwMode="auto">
          <a:xfrm>
            <a:off x="1593850" y="4152888"/>
            <a:ext cx="6946900" cy="450850"/>
          </a:xfrm>
          <a:prstGeom prst="rect">
            <a:avLst/>
          </a:prstGeom>
          <a:gradFill rotWithShape="0">
            <a:gsLst>
              <a:gs pos="0">
                <a:srgbClr val="EBEBEB"/>
              </a:gs>
              <a:gs pos="50000">
                <a:srgbClr val="FFFFFF"/>
              </a:gs>
              <a:gs pos="100000">
                <a:srgbClr val="EBEBEB"/>
              </a:gs>
            </a:gsLst>
            <a:lin ang="5400000" scaled="1"/>
          </a:gradFill>
          <a:ln w="9525">
            <a:solidFill>
              <a:srgbClr val="99CCFF"/>
            </a:solidFill>
            <a:miter lim="800000"/>
            <a:headEnd/>
            <a:tailEnd/>
          </a:ln>
          <a:effectLst>
            <a:outerShdw dist="35921" dir="2700000" algn="ctr" rotWithShape="0">
              <a:schemeClr val="bg2">
                <a:alpha val="50000"/>
              </a:schemeClr>
            </a:outerShdw>
          </a:effectLst>
        </p:spPr>
        <p:txBody>
          <a:bodyPr wrap="none" anchor="ctr"/>
          <a:lstStyle/>
          <a:p>
            <a:pPr lvl="0"/>
            <a:r>
              <a:rPr lang="zh-CN" altLang="en-US" dirty="0" smtClean="0">
                <a:solidFill>
                  <a:schemeClr val="tx2"/>
                </a:solidFill>
                <a:latin typeface="楷体" pitchFamily="49" charset="-122"/>
                <a:ea typeface="楷体" pitchFamily="49" charset="-122"/>
              </a:rPr>
              <a:t>五、商务部行业标准制修订流程</a:t>
            </a:r>
          </a:p>
        </p:txBody>
      </p:sp>
      <p:sp>
        <p:nvSpPr>
          <p:cNvPr id="3086" name="Text Box 161"/>
          <p:cNvSpPr txBox="1">
            <a:spLocks noChangeArrowheads="1"/>
          </p:cNvSpPr>
          <p:nvPr/>
        </p:nvSpPr>
        <p:spPr bwMode="auto">
          <a:xfrm>
            <a:off x="357158" y="1000108"/>
            <a:ext cx="8496300" cy="523220"/>
          </a:xfrm>
          <a:prstGeom prst="rect">
            <a:avLst/>
          </a:prstGeom>
          <a:noFill/>
          <a:ln w="9525" algn="ctr">
            <a:noFill/>
            <a:miter lim="800000"/>
            <a:headEnd/>
            <a:tailEnd/>
          </a:ln>
        </p:spPr>
        <p:txBody>
          <a:bodyPr>
            <a:spAutoFit/>
          </a:bodyPr>
          <a:lstStyle/>
          <a:p>
            <a:pPr algn="ctr"/>
            <a:r>
              <a:rPr lang="zh-CN" altLang="en-US" sz="2800" dirty="0" smtClean="0">
                <a:solidFill>
                  <a:srgbClr val="080808"/>
                </a:solidFill>
                <a:latin typeface="楷体" pitchFamily="49" charset="-122"/>
                <a:ea typeface="楷体" pitchFamily="49" charset="-122"/>
              </a:rPr>
              <a:t>目录</a:t>
            </a:r>
            <a:endParaRPr lang="de-DE" altLang="zh-CN" sz="2800" dirty="0">
              <a:solidFill>
                <a:srgbClr val="080808"/>
              </a:solidFill>
              <a:latin typeface="楷体" pitchFamily="49" charset="-122"/>
              <a:ea typeface="楷体" pitchFamily="49" charset="-122"/>
            </a:endParaRPr>
          </a:p>
        </p:txBody>
      </p:sp>
      <p:sp>
        <p:nvSpPr>
          <p:cNvPr id="13" name="Rectangle 150">
            <a:hlinkClick r:id="rId2"/>
          </p:cNvPr>
          <p:cNvSpPr>
            <a:spLocks noChangeArrowheads="1"/>
          </p:cNvSpPr>
          <p:nvPr/>
        </p:nvSpPr>
        <p:spPr bwMode="auto">
          <a:xfrm>
            <a:off x="897332" y="4757980"/>
            <a:ext cx="454025" cy="450850"/>
          </a:xfrm>
          <a:prstGeom prst="rect">
            <a:avLst/>
          </a:prstGeom>
          <a:gradFill rotWithShape="0">
            <a:gsLst>
              <a:gs pos="0">
                <a:srgbClr val="69A2E1"/>
              </a:gs>
              <a:gs pos="50000">
                <a:srgbClr val="69A2E1"/>
              </a:gs>
              <a:gs pos="100000">
                <a:srgbClr val="69A2E1"/>
              </a:gs>
            </a:gsLst>
            <a:lin ang="0" scaled="1"/>
          </a:gradFill>
          <a:ln w="9525">
            <a:solidFill>
              <a:srgbClr val="808080"/>
            </a:solidFill>
            <a:miter lim="800000"/>
            <a:headEnd/>
            <a:tailEnd/>
          </a:ln>
          <a:effectLst>
            <a:outerShdw dist="35921" dir="2700000" algn="ctr" rotWithShape="0">
              <a:schemeClr val="bg2"/>
            </a:outerShdw>
          </a:effectLst>
        </p:spPr>
        <p:txBody>
          <a:bodyPr wrap="none" anchor="ctr"/>
          <a:lstStyle/>
          <a:p>
            <a:pPr algn="ctr">
              <a:defRPr/>
            </a:pPr>
            <a:r>
              <a:rPr lang="en-US" altLang="zh-CN" sz="2400" dirty="0" smtClean="0">
                <a:solidFill>
                  <a:srgbClr val="FFFFFF"/>
                </a:solidFill>
                <a:ea typeface="宋体" pitchFamily="2" charset="-122"/>
              </a:rPr>
              <a:t>6</a:t>
            </a:r>
            <a:endParaRPr lang="en-US" altLang="zh-CN" sz="2400" dirty="0">
              <a:solidFill>
                <a:srgbClr val="FFFFFF"/>
              </a:solidFill>
              <a:ea typeface="宋体" pitchFamily="2" charset="-122"/>
            </a:endParaRPr>
          </a:p>
        </p:txBody>
      </p:sp>
      <p:sp>
        <p:nvSpPr>
          <p:cNvPr id="14" name="Rectangle 157">
            <a:hlinkClick r:id="rId2"/>
          </p:cNvPr>
          <p:cNvSpPr>
            <a:spLocks noChangeArrowheads="1"/>
          </p:cNvSpPr>
          <p:nvPr/>
        </p:nvSpPr>
        <p:spPr bwMode="auto">
          <a:xfrm>
            <a:off x="1602182" y="4757980"/>
            <a:ext cx="6946900" cy="450850"/>
          </a:xfrm>
          <a:prstGeom prst="rect">
            <a:avLst/>
          </a:prstGeom>
          <a:gradFill rotWithShape="0">
            <a:gsLst>
              <a:gs pos="0">
                <a:srgbClr val="EBEBEB"/>
              </a:gs>
              <a:gs pos="50000">
                <a:srgbClr val="FFFFFF"/>
              </a:gs>
              <a:gs pos="100000">
                <a:srgbClr val="EBEBEB"/>
              </a:gs>
            </a:gsLst>
            <a:lin ang="5400000" scaled="1"/>
          </a:gradFill>
          <a:ln w="9525">
            <a:solidFill>
              <a:srgbClr val="99CCFF"/>
            </a:solidFill>
            <a:miter lim="800000"/>
            <a:headEnd/>
            <a:tailEnd/>
          </a:ln>
          <a:effectLst>
            <a:outerShdw dist="35921" dir="2700000" algn="ctr" rotWithShape="0">
              <a:schemeClr val="bg2">
                <a:alpha val="50000"/>
              </a:schemeClr>
            </a:outerShdw>
          </a:effectLst>
        </p:spPr>
        <p:txBody>
          <a:bodyPr wrap="none" anchor="ctr"/>
          <a:lstStyle/>
          <a:p>
            <a:pPr lvl="0"/>
            <a:r>
              <a:rPr lang="zh-CN" altLang="en-US" dirty="0" smtClean="0">
                <a:solidFill>
                  <a:schemeClr val="tx2"/>
                </a:solidFill>
                <a:latin typeface="楷体" pitchFamily="49" charset="-122"/>
                <a:ea typeface="楷体" pitchFamily="49" charset="-122"/>
              </a:rPr>
              <a:t>六、国际标准化组织介绍</a:t>
            </a:r>
          </a:p>
        </p:txBody>
      </p:sp>
      <p:sp>
        <p:nvSpPr>
          <p:cNvPr id="15" name="Rectangle 150">
            <a:hlinkClick r:id="rId2"/>
          </p:cNvPr>
          <p:cNvSpPr>
            <a:spLocks noChangeArrowheads="1"/>
          </p:cNvSpPr>
          <p:nvPr/>
        </p:nvSpPr>
        <p:spPr bwMode="auto">
          <a:xfrm>
            <a:off x="905216" y="5383596"/>
            <a:ext cx="454025" cy="450850"/>
          </a:xfrm>
          <a:prstGeom prst="rect">
            <a:avLst/>
          </a:prstGeom>
          <a:gradFill rotWithShape="0">
            <a:gsLst>
              <a:gs pos="0">
                <a:srgbClr val="69A2E1"/>
              </a:gs>
              <a:gs pos="50000">
                <a:srgbClr val="69A2E1"/>
              </a:gs>
              <a:gs pos="100000">
                <a:srgbClr val="69A2E1"/>
              </a:gs>
            </a:gsLst>
            <a:lin ang="0" scaled="1"/>
          </a:gradFill>
          <a:ln w="9525">
            <a:solidFill>
              <a:srgbClr val="808080"/>
            </a:solidFill>
            <a:miter lim="800000"/>
            <a:headEnd/>
            <a:tailEnd/>
          </a:ln>
          <a:effectLst>
            <a:outerShdw dist="35921" dir="2700000" algn="ctr" rotWithShape="0">
              <a:schemeClr val="bg2"/>
            </a:outerShdw>
          </a:effectLst>
        </p:spPr>
        <p:txBody>
          <a:bodyPr wrap="none" anchor="ctr"/>
          <a:lstStyle/>
          <a:p>
            <a:pPr algn="ctr">
              <a:defRPr/>
            </a:pPr>
            <a:r>
              <a:rPr lang="en-US" altLang="zh-CN" sz="2400" dirty="0" smtClean="0">
                <a:solidFill>
                  <a:srgbClr val="FFFFFF"/>
                </a:solidFill>
                <a:ea typeface="宋体" pitchFamily="2" charset="-122"/>
              </a:rPr>
              <a:t>7</a:t>
            </a:r>
            <a:endParaRPr lang="en-US" altLang="zh-CN" sz="2400" dirty="0">
              <a:solidFill>
                <a:srgbClr val="FFFFFF"/>
              </a:solidFill>
              <a:ea typeface="宋体" pitchFamily="2" charset="-122"/>
            </a:endParaRPr>
          </a:p>
        </p:txBody>
      </p:sp>
      <p:sp>
        <p:nvSpPr>
          <p:cNvPr id="16" name="Rectangle 157">
            <a:hlinkClick r:id="rId2"/>
          </p:cNvPr>
          <p:cNvSpPr>
            <a:spLocks noChangeArrowheads="1"/>
          </p:cNvSpPr>
          <p:nvPr/>
        </p:nvSpPr>
        <p:spPr bwMode="auto">
          <a:xfrm>
            <a:off x="1610066" y="5383596"/>
            <a:ext cx="6946900" cy="450850"/>
          </a:xfrm>
          <a:prstGeom prst="rect">
            <a:avLst/>
          </a:prstGeom>
          <a:gradFill rotWithShape="0">
            <a:gsLst>
              <a:gs pos="0">
                <a:srgbClr val="EBEBEB"/>
              </a:gs>
              <a:gs pos="50000">
                <a:srgbClr val="FFFFFF"/>
              </a:gs>
              <a:gs pos="100000">
                <a:srgbClr val="EBEBEB"/>
              </a:gs>
            </a:gsLst>
            <a:lin ang="5400000" scaled="1"/>
          </a:gradFill>
          <a:ln w="9525">
            <a:solidFill>
              <a:srgbClr val="99CCFF"/>
            </a:solidFill>
            <a:miter lim="800000"/>
            <a:headEnd/>
            <a:tailEnd/>
          </a:ln>
          <a:effectLst>
            <a:outerShdw dist="35921" dir="2700000" algn="ctr" rotWithShape="0">
              <a:schemeClr val="bg2">
                <a:alpha val="50000"/>
              </a:schemeClr>
            </a:outerShdw>
          </a:effectLst>
        </p:spPr>
        <p:txBody>
          <a:bodyPr wrap="none" anchor="ctr"/>
          <a:lstStyle/>
          <a:p>
            <a:pPr lvl="0"/>
            <a:r>
              <a:rPr lang="zh-CN" altLang="en-US" dirty="0" smtClean="0">
                <a:solidFill>
                  <a:schemeClr val="tx2"/>
                </a:solidFill>
                <a:latin typeface="楷体" pitchFamily="49" charset="-122"/>
                <a:ea typeface="楷体" pitchFamily="49" charset="-122"/>
              </a:rPr>
              <a:t>七、标准化工作工具书介绍</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sz="3600" dirty="0" smtClean="0"/>
              <a:t>—</a:t>
            </a:r>
            <a:r>
              <a:rPr lang="zh-CN" altLang="zh-CN" sz="3600" dirty="0" smtClean="0"/>
              <a:t>普适性</a:t>
            </a:r>
            <a:endParaRPr lang="en-US" altLang="zh-CN" sz="3600" dirty="0" smtClean="0"/>
          </a:p>
          <a:p>
            <a:r>
              <a:rPr lang="zh-CN" altLang="zh-CN" sz="3600" dirty="0" smtClean="0"/>
              <a:t>标准的内容在人群关系上和应用对象上有广泛的适用性，以标准内容的宽式用面，建立更好的统一化状态</a:t>
            </a:r>
            <a:r>
              <a:rPr lang="zh-CN" altLang="en-US" sz="3600" dirty="0" smtClean="0"/>
              <a:t>。</a:t>
            </a:r>
            <a:endParaRPr lang="zh-CN" altLang="zh-CN" sz="3600" dirty="0" smtClean="0"/>
          </a:p>
          <a:p>
            <a:endParaRPr lang="zh-CN" altLang="en-US" dirty="0" smtClean="0"/>
          </a:p>
          <a:p>
            <a:endParaRPr lang="zh-CN" altLang="en-US" dirty="0"/>
          </a:p>
        </p:txBody>
      </p:sp>
      <p:sp>
        <p:nvSpPr>
          <p:cNvPr id="4"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pPr lvl="0"/>
            <a:r>
              <a:rPr lang="zh-CN" altLang="en-US" sz="3600" dirty="0" smtClean="0">
                <a:solidFill>
                  <a:schemeClr val="tx2"/>
                </a:solidFill>
              </a:rPr>
              <a:t>三、标准化一般知识介绍</a:t>
            </a:r>
            <a:endParaRPr lang="en-US" altLang="zh-CN" sz="3600" dirty="0" smtClean="0">
              <a:solidFill>
                <a:schemeClr val="tx2"/>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sz="3600" dirty="0" smtClean="0"/>
              <a:t>—</a:t>
            </a:r>
            <a:r>
              <a:rPr lang="zh-CN" altLang="zh-CN" sz="3600" dirty="0" smtClean="0"/>
              <a:t>稳定性</a:t>
            </a:r>
            <a:endParaRPr lang="en-US" altLang="zh-CN" sz="3600" dirty="0" smtClean="0"/>
          </a:p>
          <a:p>
            <a:r>
              <a:rPr lang="zh-CN" altLang="zh-CN" sz="3600" dirty="0" smtClean="0"/>
              <a:t>标准的内容是不会频繁变更的，以保证标准内容长期使用带来的统一效力，</a:t>
            </a:r>
            <a:r>
              <a:rPr lang="zh-CN" altLang="en-US" sz="3600" dirty="0" smtClean="0"/>
              <a:t>应</a:t>
            </a:r>
            <a:r>
              <a:rPr lang="zh-CN" altLang="zh-CN" sz="3600" dirty="0" smtClean="0"/>
              <a:t>降低标准变更带来的成本费用，维护标准的权威地位。</a:t>
            </a:r>
          </a:p>
          <a:p>
            <a:endParaRPr lang="zh-CN" altLang="en-US" dirty="0"/>
          </a:p>
        </p:txBody>
      </p:sp>
      <p:sp>
        <p:nvSpPr>
          <p:cNvPr id="5"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pPr lvl="0"/>
            <a:r>
              <a:rPr lang="zh-CN" altLang="en-US" sz="3600" dirty="0" smtClean="0">
                <a:solidFill>
                  <a:schemeClr val="tx2"/>
                </a:solidFill>
              </a:rPr>
              <a:t>三、标准化一般知识介绍</a:t>
            </a:r>
            <a:endParaRPr lang="en-US" altLang="zh-CN" sz="3600" dirty="0" smtClean="0">
              <a:solidFill>
                <a:schemeClr val="tx2"/>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831995"/>
            <a:ext cx="8229600" cy="4525963"/>
          </a:xfrm>
        </p:spPr>
        <p:txBody>
          <a:bodyPr/>
          <a:lstStyle/>
          <a:p>
            <a:r>
              <a:rPr lang="en-US" altLang="zh-CN" sz="3200" dirty="0" smtClean="0"/>
              <a:t>——</a:t>
            </a:r>
            <a:r>
              <a:rPr lang="zh-CN" altLang="en-US" sz="3200" dirty="0" smtClean="0"/>
              <a:t>统一作用</a:t>
            </a:r>
            <a:endParaRPr lang="en-US" altLang="zh-CN" sz="3200" dirty="0" smtClean="0"/>
          </a:p>
          <a:p>
            <a:r>
              <a:rPr lang="zh-CN" altLang="en-US" sz="3200" dirty="0" smtClean="0"/>
              <a:t>例如：古之度量衡，今之等级要求。</a:t>
            </a:r>
            <a:endParaRPr lang="en-US" altLang="zh-CN" sz="3200" dirty="0" smtClean="0"/>
          </a:p>
          <a:p>
            <a:r>
              <a:rPr lang="en-US" altLang="zh-CN" sz="3200" dirty="0" smtClean="0"/>
              <a:t>——</a:t>
            </a:r>
            <a:r>
              <a:rPr lang="zh-CN" altLang="en-US" sz="3200" dirty="0" smtClean="0"/>
              <a:t>复制与简化作用</a:t>
            </a:r>
            <a:endParaRPr lang="en-US" altLang="zh-CN" sz="3200" dirty="0" smtClean="0"/>
          </a:p>
          <a:p>
            <a:r>
              <a:rPr lang="zh-CN" altLang="en-US" sz="3200" dirty="0" smtClean="0"/>
              <a:t>例如：麦当劳和肯德基的复制</a:t>
            </a:r>
            <a:endParaRPr lang="en-US" altLang="zh-CN" sz="3200" dirty="0" smtClean="0"/>
          </a:p>
          <a:p>
            <a:r>
              <a:rPr lang="en-US" altLang="zh-CN" sz="3200" dirty="0" smtClean="0"/>
              <a:t>——</a:t>
            </a:r>
            <a:r>
              <a:rPr lang="zh-CN" altLang="en-US" sz="3200" dirty="0" smtClean="0"/>
              <a:t>仲裁作用</a:t>
            </a:r>
            <a:endParaRPr lang="en-US" altLang="zh-CN" sz="3200" dirty="0" smtClean="0"/>
          </a:p>
          <a:p>
            <a:r>
              <a:rPr lang="zh-CN" altLang="en-US" sz="3200" dirty="0" smtClean="0"/>
              <a:t>例如：符合性的判断和评价。</a:t>
            </a:r>
            <a:endParaRPr lang="en-US" altLang="zh-CN" sz="3200" dirty="0" smtClean="0"/>
          </a:p>
          <a:p>
            <a:endParaRPr lang="zh-CN" altLang="en-US" dirty="0"/>
          </a:p>
        </p:txBody>
      </p:sp>
      <p:sp>
        <p:nvSpPr>
          <p:cNvPr id="5"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pPr lvl="0"/>
            <a:r>
              <a:rPr lang="zh-CN" altLang="en-US" sz="3600" dirty="0" smtClean="0">
                <a:solidFill>
                  <a:schemeClr val="tx2"/>
                </a:solidFill>
              </a:rPr>
              <a:t>三、标准化一般知识介绍</a:t>
            </a:r>
            <a:endParaRPr lang="en-US" altLang="zh-CN" sz="3600" dirty="0" smtClean="0">
              <a:solidFill>
                <a:schemeClr val="tx2"/>
              </a:solidFill>
            </a:endParaRPr>
          </a:p>
        </p:txBody>
      </p:sp>
      <p:sp>
        <p:nvSpPr>
          <p:cNvPr id="6" name="矩形 5"/>
          <p:cNvSpPr/>
          <p:nvPr/>
        </p:nvSpPr>
        <p:spPr>
          <a:xfrm>
            <a:off x="500034" y="1000108"/>
            <a:ext cx="3467616" cy="584775"/>
          </a:xfrm>
          <a:prstGeom prst="rect">
            <a:avLst/>
          </a:prstGeom>
        </p:spPr>
        <p:txBody>
          <a:bodyPr wrap="none">
            <a:spAutoFit/>
          </a:bodyPr>
          <a:lstStyle/>
          <a:p>
            <a:r>
              <a:rPr lang="en-US" altLang="zh-CN" sz="3200" dirty="0" smtClean="0">
                <a:latin typeface="黑体" pitchFamily="49" charset="-122"/>
                <a:ea typeface="黑体" pitchFamily="49" charset="-122"/>
              </a:rPr>
              <a:t>3.</a:t>
            </a:r>
            <a:r>
              <a:rPr lang="zh-CN" altLang="en-US" sz="3200" dirty="0" smtClean="0">
                <a:latin typeface="黑体" pitchFamily="49" charset="-122"/>
                <a:ea typeface="黑体" pitchFamily="49" charset="-122"/>
              </a:rPr>
              <a:t>标准的基本作用</a:t>
            </a:r>
            <a:endParaRPr lang="en-US" altLang="zh-CN" sz="3200" dirty="0" smtClean="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en-US" altLang="zh-CN" sz="3200" dirty="0" smtClean="0"/>
              <a:t>——</a:t>
            </a:r>
            <a:r>
              <a:rPr lang="zh-CN" altLang="en-US" sz="3200" dirty="0" smtClean="0"/>
              <a:t>互通作用</a:t>
            </a:r>
            <a:endParaRPr lang="en-US" altLang="zh-CN" sz="3200" dirty="0" smtClean="0"/>
          </a:p>
          <a:p>
            <a:r>
              <a:rPr lang="zh-CN" altLang="en-US" sz="3200" dirty="0" smtClean="0"/>
              <a:t>通过引用将成果经验和科技成果在不同领域，相关的领域连接使用。</a:t>
            </a:r>
            <a:endParaRPr lang="en-US" altLang="zh-CN" sz="3200" dirty="0" smtClean="0"/>
          </a:p>
          <a:p>
            <a:r>
              <a:rPr lang="en-US" altLang="zh-CN" sz="3200" dirty="0" smtClean="0"/>
              <a:t>——</a:t>
            </a:r>
            <a:r>
              <a:rPr lang="zh-CN" altLang="en-US" sz="3200" dirty="0" smtClean="0"/>
              <a:t>推动作用</a:t>
            </a:r>
            <a:endParaRPr lang="en-US" altLang="zh-CN" sz="3200" dirty="0" smtClean="0"/>
          </a:p>
          <a:p>
            <a:r>
              <a:rPr lang="zh-CN" altLang="en-US" sz="3200" dirty="0" smtClean="0"/>
              <a:t>越来越多的新技术和成功经验的转化和使用，改变工艺技术、产品质量、管理方法，推动社会进步。</a:t>
            </a:r>
            <a:endParaRPr lang="en-US" altLang="zh-CN" sz="3200" dirty="0" smtClean="0"/>
          </a:p>
          <a:p>
            <a:endParaRPr lang="en-US" altLang="zh-CN" sz="3200" dirty="0" smtClean="0"/>
          </a:p>
        </p:txBody>
      </p:sp>
      <p:sp>
        <p:nvSpPr>
          <p:cNvPr id="5"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pPr lvl="0"/>
            <a:r>
              <a:rPr lang="zh-CN" altLang="en-US" sz="3600" dirty="0" smtClean="0">
                <a:solidFill>
                  <a:schemeClr val="tx2"/>
                </a:solidFill>
              </a:rPr>
              <a:t>三、标准化一般知识介绍</a:t>
            </a:r>
            <a:endParaRPr lang="en-US" altLang="zh-CN" sz="3600" dirty="0" smtClean="0">
              <a:solidFill>
                <a:schemeClr val="tx2"/>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nvPr>
        </p:nvGraphicFramePr>
        <p:xfrm>
          <a:off x="642910" y="1857364"/>
          <a:ext cx="8072494" cy="43830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内容占位符 1"/>
          <p:cNvSpPr txBox="1">
            <a:spLocks/>
          </p:cNvSpPr>
          <p:nvPr/>
        </p:nvSpPr>
        <p:spPr bwMode="auto">
          <a:xfrm>
            <a:off x="528638" y="1314448"/>
            <a:ext cx="7972452" cy="61435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zh-CN" altLang="en-US" sz="2800" b="0" i="0" u="none" strike="noStrike" kern="0" cap="none" spc="0" normalizeH="0" baseline="0" noProof="0" dirty="0" smtClean="0">
                <a:ln>
                  <a:noFill/>
                </a:ln>
                <a:solidFill>
                  <a:schemeClr val="tx1"/>
                </a:solidFill>
                <a:effectLst/>
                <a:uLnTx/>
                <a:uFillTx/>
                <a:latin typeface="华文新魏" pitchFamily="2" charset="-122"/>
                <a:ea typeface="华文新魏" pitchFamily="2" charset="-122"/>
              </a:rPr>
              <a:t>按标准使用范围划分</a:t>
            </a:r>
            <a:endParaRPr kumimoji="0" lang="zh-CN" altLang="en-US" sz="2800" b="0" i="0" u="none" strike="noStrike" kern="0" cap="none" spc="0" normalizeH="0" baseline="0" noProof="0" dirty="0">
              <a:ln>
                <a:noFill/>
              </a:ln>
              <a:solidFill>
                <a:schemeClr val="tx1"/>
              </a:solidFill>
              <a:effectLst/>
              <a:uLnTx/>
              <a:uFillTx/>
              <a:latin typeface="华文新魏" pitchFamily="2" charset="-122"/>
              <a:ea typeface="华文新魏" pitchFamily="2" charset="-122"/>
            </a:endParaRPr>
          </a:p>
        </p:txBody>
      </p:sp>
      <p:sp>
        <p:nvSpPr>
          <p:cNvPr id="7"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pPr lvl="0"/>
            <a:r>
              <a:rPr lang="zh-CN" altLang="en-US" sz="3600" dirty="0" smtClean="0">
                <a:solidFill>
                  <a:schemeClr val="tx2"/>
                </a:solidFill>
              </a:rPr>
              <a:t>三、标准化一般知识介绍</a:t>
            </a:r>
            <a:endParaRPr lang="en-US" altLang="zh-CN" sz="3600" dirty="0" smtClean="0">
              <a:solidFill>
                <a:schemeClr val="tx2"/>
              </a:solidFill>
            </a:endParaRPr>
          </a:p>
        </p:txBody>
      </p:sp>
      <p:sp>
        <p:nvSpPr>
          <p:cNvPr id="6" name="矩形 5"/>
          <p:cNvSpPr/>
          <p:nvPr/>
        </p:nvSpPr>
        <p:spPr>
          <a:xfrm>
            <a:off x="500034" y="785794"/>
            <a:ext cx="2646878" cy="584775"/>
          </a:xfrm>
          <a:prstGeom prst="rect">
            <a:avLst/>
          </a:prstGeom>
        </p:spPr>
        <p:txBody>
          <a:bodyPr wrap="none">
            <a:spAutoFit/>
          </a:bodyPr>
          <a:lstStyle/>
          <a:p>
            <a:r>
              <a:rPr lang="en-US" altLang="zh-CN" sz="3200" dirty="0" smtClean="0">
                <a:latin typeface="黑体" pitchFamily="49" charset="-122"/>
                <a:ea typeface="黑体" pitchFamily="49" charset="-122"/>
              </a:rPr>
              <a:t>4.</a:t>
            </a:r>
            <a:r>
              <a:rPr lang="zh-CN" altLang="en-US" sz="3200" dirty="0" smtClean="0">
                <a:latin typeface="黑体" pitchFamily="49" charset="-122"/>
                <a:ea typeface="黑体" pitchFamily="49" charset="-122"/>
              </a:rPr>
              <a:t>标准的分类</a:t>
            </a:r>
            <a:endParaRPr lang="en-US" altLang="zh-CN" sz="3200" dirty="0" smtClean="0">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graphicEl>
                                              <a:dgm id="{8D0B4F57-0787-4D9B-BE69-5FF768E9025B}"/>
                                            </p:graphicEl>
                                          </p:spTgt>
                                        </p:tgtEl>
                                        <p:attrNameLst>
                                          <p:attrName>style.visibility</p:attrName>
                                        </p:attrNameLst>
                                      </p:cBhvr>
                                      <p:to>
                                        <p:strVal val="visible"/>
                                      </p:to>
                                    </p:set>
                                    <p:animEffect transition="in" filter="wipe(left)">
                                      <p:cBhvr>
                                        <p:cTn id="7" dur="500"/>
                                        <p:tgtEl>
                                          <p:spTgt spid="4">
                                            <p:graphicEl>
                                              <a:dgm id="{8D0B4F57-0787-4D9B-BE69-5FF768E9025B}"/>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4">
                                            <p:graphicEl>
                                              <a:dgm id="{FCAD9544-E555-4CA8-B25D-01C18FB07C9C}"/>
                                            </p:graphicEl>
                                          </p:spTgt>
                                        </p:tgtEl>
                                        <p:attrNameLst>
                                          <p:attrName>style.visibility</p:attrName>
                                        </p:attrNameLst>
                                      </p:cBhvr>
                                      <p:to>
                                        <p:strVal val="visible"/>
                                      </p:to>
                                    </p:set>
                                    <p:animEffect transition="in" filter="wipe(right)">
                                      <p:cBhvr>
                                        <p:cTn id="12" dur="500"/>
                                        <p:tgtEl>
                                          <p:spTgt spid="4">
                                            <p:graphicEl>
                                              <a:dgm id="{FCAD9544-E555-4CA8-B25D-01C18FB07C9C}"/>
                                            </p:graphic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4">
                                            <p:graphicEl>
                                              <a:dgm id="{F8A398B0-81C3-4ED4-A434-CEE1E49C27EA}"/>
                                            </p:graphicEl>
                                          </p:spTgt>
                                        </p:tgtEl>
                                        <p:attrNameLst>
                                          <p:attrName>style.visibility</p:attrName>
                                        </p:attrNameLst>
                                      </p:cBhvr>
                                      <p:to>
                                        <p:strVal val="visible"/>
                                      </p:to>
                                    </p:set>
                                    <p:animEffect transition="in" filter="wipe(left)">
                                      <p:cBhvr>
                                        <p:cTn id="15" dur="500"/>
                                        <p:tgtEl>
                                          <p:spTgt spid="4">
                                            <p:graphicEl>
                                              <a:dgm id="{F8A398B0-81C3-4ED4-A434-CEE1E49C27EA}"/>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4">
                                            <p:graphicEl>
                                              <a:dgm id="{CFB43EE8-1DCA-4254-9213-8B57674AF6EF}"/>
                                            </p:graphicEl>
                                          </p:spTgt>
                                        </p:tgtEl>
                                        <p:attrNameLst>
                                          <p:attrName>style.visibility</p:attrName>
                                        </p:attrNameLst>
                                      </p:cBhvr>
                                      <p:to>
                                        <p:strVal val="visible"/>
                                      </p:to>
                                    </p:set>
                                    <p:animEffect transition="in" filter="wipe(left)">
                                      <p:cBhvr>
                                        <p:cTn id="20" dur="500"/>
                                        <p:tgtEl>
                                          <p:spTgt spid="4">
                                            <p:graphicEl>
                                              <a:dgm id="{CFB43EE8-1DCA-4254-9213-8B57674AF6EF}"/>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4">
                                            <p:graphicEl>
                                              <a:dgm id="{FB564DDF-3C92-441A-8AA5-0703A39EA7AC}"/>
                                            </p:graphicEl>
                                          </p:spTgt>
                                        </p:tgtEl>
                                        <p:attrNameLst>
                                          <p:attrName>style.visibility</p:attrName>
                                        </p:attrNameLst>
                                      </p:cBhvr>
                                      <p:to>
                                        <p:strVal val="visible"/>
                                      </p:to>
                                    </p:set>
                                    <p:animEffect transition="in" filter="wipe(left)">
                                      <p:cBhvr>
                                        <p:cTn id="25" dur="500"/>
                                        <p:tgtEl>
                                          <p:spTgt spid="4">
                                            <p:graphicEl>
                                              <a:dgm id="{FB564DDF-3C92-441A-8AA5-0703A39EA7AC}"/>
                                            </p:graphic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4">
                                            <p:graphicEl>
                                              <a:dgm id="{8908EBD9-50E9-4127-B5CD-37EACEF187DC}"/>
                                            </p:graphicEl>
                                          </p:spTgt>
                                        </p:tgtEl>
                                        <p:attrNameLst>
                                          <p:attrName>style.visibility</p:attrName>
                                        </p:attrNameLst>
                                      </p:cBhvr>
                                      <p:to>
                                        <p:strVal val="visible"/>
                                      </p:to>
                                    </p:set>
                                    <p:animEffect transition="in" filter="wipe(left)">
                                      <p:cBhvr>
                                        <p:cTn id="30" dur="500"/>
                                        <p:tgtEl>
                                          <p:spTgt spid="4">
                                            <p:graphicEl>
                                              <a:dgm id="{8908EBD9-50E9-4127-B5CD-37EACEF187DC}"/>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4">
                                            <p:graphicEl>
                                              <a:dgm id="{5525791F-6049-4909-ACF8-C05240A0CD8C}"/>
                                            </p:graphicEl>
                                          </p:spTgt>
                                        </p:tgtEl>
                                        <p:attrNameLst>
                                          <p:attrName>style.visibility</p:attrName>
                                        </p:attrNameLst>
                                      </p:cBhvr>
                                      <p:to>
                                        <p:strVal val="visible"/>
                                      </p:to>
                                    </p:set>
                                    <p:animEffect transition="in" filter="wipe(left)">
                                      <p:cBhvr>
                                        <p:cTn id="35" dur="500"/>
                                        <p:tgtEl>
                                          <p:spTgt spid="4">
                                            <p:graphicEl>
                                              <a:dgm id="{5525791F-6049-4909-ACF8-C05240A0CD8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428596" y="1142984"/>
            <a:ext cx="7972452" cy="61435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zh-CN" altLang="en-US" sz="2800" b="0" i="0" u="none" strike="noStrike" kern="0" cap="none" spc="0" normalizeH="0" baseline="0" noProof="0" dirty="0" smtClean="0">
                <a:ln>
                  <a:noFill/>
                </a:ln>
                <a:solidFill>
                  <a:schemeClr val="tx1"/>
                </a:solidFill>
                <a:effectLst/>
                <a:uLnTx/>
                <a:uFillTx/>
                <a:latin typeface="华文新魏" pitchFamily="2" charset="-122"/>
                <a:ea typeface="华文新魏" pitchFamily="2" charset="-122"/>
              </a:rPr>
              <a:t>按标准对象划分</a:t>
            </a:r>
            <a:endParaRPr kumimoji="0" lang="zh-CN" altLang="en-US" sz="2800" b="0" i="0" u="none" strike="noStrike" kern="0" cap="none" spc="0" normalizeH="0" baseline="0" noProof="0" dirty="0">
              <a:ln>
                <a:noFill/>
              </a:ln>
              <a:solidFill>
                <a:schemeClr val="tx1"/>
              </a:solidFill>
              <a:effectLst/>
              <a:uLnTx/>
              <a:uFillTx/>
              <a:latin typeface="华文新魏" pitchFamily="2" charset="-122"/>
              <a:ea typeface="华文新魏" pitchFamily="2" charset="-122"/>
            </a:endParaRPr>
          </a:p>
        </p:txBody>
      </p:sp>
      <p:sp>
        <p:nvSpPr>
          <p:cNvPr id="8" name="Rectangle 9">
            <a:hlinkClick r:id="rId2"/>
          </p:cNvPr>
          <p:cNvSpPr>
            <a:spLocks noChangeArrowheads="1"/>
          </p:cNvSpPr>
          <p:nvPr/>
        </p:nvSpPr>
        <p:spPr bwMode="auto">
          <a:xfrm>
            <a:off x="3276600" y="1757363"/>
            <a:ext cx="5248275" cy="4033837"/>
          </a:xfrm>
          <a:prstGeom prst="rect">
            <a:avLst/>
          </a:prstGeom>
          <a:solidFill>
            <a:srgbClr val="69A2E1"/>
          </a:solidFill>
          <a:ln w="9525">
            <a:noFill/>
            <a:miter lim="800000"/>
            <a:headEnd/>
            <a:tailEnd/>
          </a:ln>
        </p:spPr>
        <p:txBody>
          <a:bodyPr wrap="none" anchor="ctr"/>
          <a:lstStyle/>
          <a:p>
            <a:endParaRPr lang="zh-CN" altLang="zh-CN" sz="3600"/>
          </a:p>
        </p:txBody>
      </p:sp>
      <p:pic>
        <p:nvPicPr>
          <p:cNvPr id="9" name="Picture 5" descr="2"/>
          <p:cNvPicPr>
            <a:picLocks noChangeAspect="1" noChangeArrowheads="1"/>
          </p:cNvPicPr>
          <p:nvPr/>
        </p:nvPicPr>
        <p:blipFill>
          <a:blip r:embed="rId3" cstate="print"/>
          <a:srcRect/>
          <a:stretch>
            <a:fillRect/>
          </a:stretch>
        </p:blipFill>
        <p:spPr bwMode="auto">
          <a:xfrm>
            <a:off x="593725" y="1757363"/>
            <a:ext cx="2682875" cy="4033837"/>
          </a:xfrm>
          <a:prstGeom prst="rect">
            <a:avLst/>
          </a:prstGeom>
          <a:noFill/>
          <a:ln w="9525">
            <a:noFill/>
            <a:miter lim="800000"/>
            <a:headEnd/>
            <a:tailEnd/>
          </a:ln>
        </p:spPr>
      </p:pic>
      <p:sp>
        <p:nvSpPr>
          <p:cNvPr id="10" name="Rectangle 10">
            <a:hlinkClick r:id="rId2"/>
          </p:cNvPr>
          <p:cNvSpPr>
            <a:spLocks noChangeArrowheads="1"/>
          </p:cNvSpPr>
          <p:nvPr/>
        </p:nvSpPr>
        <p:spPr bwMode="auto">
          <a:xfrm>
            <a:off x="3484563" y="1914525"/>
            <a:ext cx="4832350" cy="3717925"/>
          </a:xfrm>
          <a:prstGeom prst="rect">
            <a:avLst/>
          </a:prstGeom>
          <a:solidFill>
            <a:srgbClr val="EBEBEB"/>
          </a:solidFill>
          <a:ln w="9525">
            <a:noFill/>
            <a:miter lim="800000"/>
            <a:headEnd/>
            <a:tailEnd/>
          </a:ln>
        </p:spPr>
        <p:txBody>
          <a:bodyPr wrap="none" anchor="ctr"/>
          <a:lstStyle/>
          <a:p>
            <a:endParaRPr lang="zh-CN" altLang="zh-CN" sz="3600"/>
          </a:p>
        </p:txBody>
      </p:sp>
      <p:sp>
        <p:nvSpPr>
          <p:cNvPr id="11" name="Rectangle 5">
            <a:hlinkClick r:id="rId2"/>
          </p:cNvPr>
          <p:cNvSpPr>
            <a:spLocks noChangeArrowheads="1"/>
          </p:cNvSpPr>
          <p:nvPr/>
        </p:nvSpPr>
        <p:spPr bwMode="gray">
          <a:xfrm>
            <a:off x="4000496" y="2000240"/>
            <a:ext cx="3990975" cy="2665413"/>
          </a:xfrm>
          <a:prstGeom prst="rect">
            <a:avLst/>
          </a:prstGeom>
          <a:noFill/>
          <a:ln w="19050">
            <a:noFill/>
            <a:miter lim="800000"/>
            <a:headEnd/>
            <a:tailEnd/>
          </a:ln>
        </p:spPr>
        <p:txBody>
          <a:bodyPr lIns="0" tIns="108000" rIns="144000" bIns="72000"/>
          <a:lstStyle/>
          <a:p>
            <a:pPr marL="190500" indent="-190500">
              <a:lnSpc>
                <a:spcPct val="95000"/>
              </a:lnSpc>
              <a:spcAft>
                <a:spcPct val="40000"/>
              </a:spcAft>
              <a:buClr>
                <a:srgbClr val="333333"/>
              </a:buClr>
              <a:buFont typeface="Wingdings" pitchFamily="2" charset="2"/>
              <a:buChar char="§"/>
            </a:pPr>
            <a:r>
              <a:rPr lang="zh-CN" altLang="zh-CN" sz="2400" noProof="1" smtClean="0">
                <a:solidFill>
                  <a:srgbClr val="333333"/>
                </a:solidFill>
                <a:latin typeface="楷体" pitchFamily="49" charset="-122"/>
                <a:ea typeface="楷体" pitchFamily="49" charset="-122"/>
                <a:cs typeface="Arial" charset="0"/>
              </a:rPr>
              <a:t>1</a:t>
            </a:r>
            <a:r>
              <a:rPr lang="en-US" altLang="zh-CN" sz="2400" noProof="1" smtClean="0">
                <a:solidFill>
                  <a:srgbClr val="333333"/>
                </a:solidFill>
                <a:latin typeface="楷体" pitchFamily="49" charset="-122"/>
                <a:ea typeface="楷体" pitchFamily="49" charset="-122"/>
                <a:cs typeface="Arial" charset="0"/>
              </a:rPr>
              <a:t>  </a:t>
            </a:r>
            <a:r>
              <a:rPr lang="zh-CN" altLang="en-US" sz="2400" noProof="1" smtClean="0">
                <a:solidFill>
                  <a:srgbClr val="333333"/>
                </a:solidFill>
                <a:latin typeface="楷体" pitchFamily="49" charset="-122"/>
                <a:ea typeface="楷体" pitchFamily="49" charset="-122"/>
                <a:cs typeface="Arial" charset="0"/>
              </a:rPr>
              <a:t>基础标准</a:t>
            </a:r>
            <a:endParaRPr lang="zh-CN" altLang="zh-CN" sz="2400" noProof="1">
              <a:solidFill>
                <a:srgbClr val="333333"/>
              </a:solidFill>
              <a:latin typeface="楷体" pitchFamily="49" charset="-122"/>
              <a:ea typeface="楷体" pitchFamily="49" charset="-122"/>
              <a:cs typeface="Arial" charset="0"/>
            </a:endParaRPr>
          </a:p>
          <a:p>
            <a:pPr marL="190500" indent="-190500">
              <a:lnSpc>
                <a:spcPct val="95000"/>
              </a:lnSpc>
              <a:spcAft>
                <a:spcPct val="40000"/>
              </a:spcAft>
              <a:buClr>
                <a:srgbClr val="333333"/>
              </a:buClr>
              <a:buFont typeface="Wingdings" pitchFamily="2" charset="2"/>
              <a:buChar char="§"/>
            </a:pPr>
            <a:r>
              <a:rPr lang="zh-CN" altLang="zh-CN" sz="2400" noProof="1" smtClean="0">
                <a:solidFill>
                  <a:srgbClr val="333333"/>
                </a:solidFill>
                <a:latin typeface="楷体" pitchFamily="49" charset="-122"/>
                <a:ea typeface="楷体" pitchFamily="49" charset="-122"/>
                <a:cs typeface="Arial" charset="0"/>
              </a:rPr>
              <a:t>2</a:t>
            </a:r>
            <a:r>
              <a:rPr lang="en-US" altLang="zh-CN" sz="2400" noProof="1" smtClean="0">
                <a:solidFill>
                  <a:srgbClr val="333333"/>
                </a:solidFill>
                <a:latin typeface="楷体" pitchFamily="49" charset="-122"/>
                <a:ea typeface="楷体" pitchFamily="49" charset="-122"/>
                <a:cs typeface="Arial" charset="0"/>
              </a:rPr>
              <a:t>  </a:t>
            </a:r>
            <a:r>
              <a:rPr lang="zh-CN" altLang="en-US" sz="2400" noProof="1" smtClean="0">
                <a:solidFill>
                  <a:srgbClr val="333333"/>
                </a:solidFill>
                <a:latin typeface="楷体" pitchFamily="49" charset="-122"/>
                <a:ea typeface="楷体" pitchFamily="49" charset="-122"/>
                <a:cs typeface="Arial" charset="0"/>
              </a:rPr>
              <a:t>方法标准</a:t>
            </a:r>
            <a:endParaRPr lang="zh-CN" altLang="zh-CN" sz="2400" noProof="1">
              <a:solidFill>
                <a:srgbClr val="333333"/>
              </a:solidFill>
              <a:latin typeface="楷体" pitchFamily="49" charset="-122"/>
              <a:ea typeface="楷体" pitchFamily="49" charset="-122"/>
              <a:cs typeface="Arial" charset="0"/>
            </a:endParaRPr>
          </a:p>
          <a:p>
            <a:pPr marL="190500" indent="-190500">
              <a:lnSpc>
                <a:spcPct val="95000"/>
              </a:lnSpc>
              <a:spcAft>
                <a:spcPct val="40000"/>
              </a:spcAft>
              <a:buClr>
                <a:srgbClr val="333333"/>
              </a:buClr>
              <a:buFont typeface="Wingdings" pitchFamily="2" charset="2"/>
              <a:buChar char="§"/>
            </a:pPr>
            <a:r>
              <a:rPr lang="zh-CN" altLang="zh-CN" sz="2400" noProof="1" smtClean="0">
                <a:solidFill>
                  <a:srgbClr val="333333"/>
                </a:solidFill>
                <a:latin typeface="楷体" pitchFamily="49" charset="-122"/>
                <a:ea typeface="楷体" pitchFamily="49" charset="-122"/>
                <a:cs typeface="Arial" charset="0"/>
              </a:rPr>
              <a:t>3</a:t>
            </a:r>
            <a:r>
              <a:rPr lang="en-US" altLang="zh-CN" sz="2400" noProof="1" smtClean="0">
                <a:solidFill>
                  <a:srgbClr val="333333"/>
                </a:solidFill>
                <a:latin typeface="楷体" pitchFamily="49" charset="-122"/>
                <a:ea typeface="楷体" pitchFamily="49" charset="-122"/>
                <a:cs typeface="Arial" charset="0"/>
              </a:rPr>
              <a:t>  </a:t>
            </a:r>
            <a:r>
              <a:rPr lang="zh-CN" altLang="en-US" sz="2400" noProof="1" smtClean="0">
                <a:solidFill>
                  <a:srgbClr val="333333"/>
                </a:solidFill>
                <a:latin typeface="楷体" pitchFamily="49" charset="-122"/>
                <a:ea typeface="楷体" pitchFamily="49" charset="-122"/>
                <a:cs typeface="Arial" charset="0"/>
              </a:rPr>
              <a:t>产品标准</a:t>
            </a:r>
            <a:endParaRPr lang="zh-CN" altLang="zh-CN" sz="2400" noProof="1">
              <a:solidFill>
                <a:srgbClr val="333333"/>
              </a:solidFill>
              <a:latin typeface="楷体" pitchFamily="49" charset="-122"/>
              <a:ea typeface="楷体" pitchFamily="49" charset="-122"/>
              <a:cs typeface="Arial" charset="0"/>
            </a:endParaRPr>
          </a:p>
          <a:p>
            <a:pPr marL="190500" indent="-190500">
              <a:lnSpc>
                <a:spcPct val="95000"/>
              </a:lnSpc>
              <a:spcAft>
                <a:spcPct val="40000"/>
              </a:spcAft>
              <a:buClr>
                <a:srgbClr val="333333"/>
              </a:buClr>
              <a:buFont typeface="Wingdings" pitchFamily="2" charset="2"/>
              <a:buChar char="§"/>
            </a:pPr>
            <a:r>
              <a:rPr lang="zh-CN" altLang="zh-CN" sz="2400" noProof="1" smtClean="0">
                <a:solidFill>
                  <a:srgbClr val="333333"/>
                </a:solidFill>
                <a:latin typeface="楷体" pitchFamily="49" charset="-122"/>
                <a:ea typeface="楷体" pitchFamily="49" charset="-122"/>
                <a:cs typeface="Arial" charset="0"/>
              </a:rPr>
              <a:t>4</a:t>
            </a:r>
            <a:r>
              <a:rPr lang="en-US" altLang="zh-CN" sz="2400" noProof="1" smtClean="0">
                <a:solidFill>
                  <a:srgbClr val="333333"/>
                </a:solidFill>
                <a:latin typeface="楷体" pitchFamily="49" charset="-122"/>
                <a:ea typeface="楷体" pitchFamily="49" charset="-122"/>
                <a:cs typeface="Arial" charset="0"/>
              </a:rPr>
              <a:t>  </a:t>
            </a:r>
            <a:r>
              <a:rPr lang="zh-CN" altLang="en-US" sz="2400" noProof="1" smtClean="0">
                <a:solidFill>
                  <a:srgbClr val="333333"/>
                </a:solidFill>
                <a:latin typeface="楷体" pitchFamily="49" charset="-122"/>
                <a:ea typeface="楷体" pitchFamily="49" charset="-122"/>
                <a:cs typeface="Arial" charset="0"/>
              </a:rPr>
              <a:t>管理标准</a:t>
            </a:r>
            <a:endParaRPr lang="en-US" altLang="zh-CN" sz="2400" noProof="1" smtClean="0">
              <a:solidFill>
                <a:srgbClr val="333333"/>
              </a:solidFill>
              <a:latin typeface="楷体" pitchFamily="49" charset="-122"/>
              <a:ea typeface="楷体" pitchFamily="49" charset="-122"/>
              <a:cs typeface="Arial" charset="0"/>
            </a:endParaRPr>
          </a:p>
          <a:p>
            <a:pPr marL="190500" indent="-190500">
              <a:lnSpc>
                <a:spcPct val="95000"/>
              </a:lnSpc>
              <a:spcAft>
                <a:spcPct val="40000"/>
              </a:spcAft>
              <a:buClr>
                <a:srgbClr val="333333"/>
              </a:buClr>
              <a:buFont typeface="Wingdings" pitchFamily="2" charset="2"/>
              <a:buChar char="§"/>
            </a:pPr>
            <a:r>
              <a:rPr lang="en-US" altLang="zh-CN" sz="2400" noProof="1" smtClean="0">
                <a:solidFill>
                  <a:srgbClr val="333333"/>
                </a:solidFill>
                <a:latin typeface="楷体" pitchFamily="49" charset="-122"/>
                <a:ea typeface="楷体" pitchFamily="49" charset="-122"/>
                <a:cs typeface="Arial" charset="0"/>
              </a:rPr>
              <a:t>5  </a:t>
            </a:r>
            <a:r>
              <a:rPr lang="zh-CN" altLang="en-US" sz="2400" noProof="1" smtClean="0">
                <a:solidFill>
                  <a:srgbClr val="333333"/>
                </a:solidFill>
                <a:latin typeface="楷体" pitchFamily="49" charset="-122"/>
                <a:ea typeface="楷体" pitchFamily="49" charset="-122"/>
                <a:cs typeface="Arial" charset="0"/>
              </a:rPr>
              <a:t>安全标准</a:t>
            </a:r>
            <a:endParaRPr lang="en-US" altLang="zh-CN" sz="2400" noProof="1" smtClean="0">
              <a:solidFill>
                <a:srgbClr val="333333"/>
              </a:solidFill>
              <a:latin typeface="楷体" pitchFamily="49" charset="-122"/>
              <a:ea typeface="楷体" pitchFamily="49" charset="-122"/>
              <a:cs typeface="Arial" charset="0"/>
            </a:endParaRPr>
          </a:p>
          <a:p>
            <a:pPr marL="190500" indent="-190500">
              <a:lnSpc>
                <a:spcPct val="95000"/>
              </a:lnSpc>
              <a:spcAft>
                <a:spcPct val="40000"/>
              </a:spcAft>
              <a:buClr>
                <a:srgbClr val="333333"/>
              </a:buClr>
              <a:buFont typeface="Wingdings" pitchFamily="2" charset="2"/>
              <a:buChar char="§"/>
            </a:pPr>
            <a:r>
              <a:rPr lang="en-US" altLang="zh-CN" sz="2400" noProof="1" smtClean="0">
                <a:solidFill>
                  <a:srgbClr val="333333"/>
                </a:solidFill>
                <a:latin typeface="楷体" pitchFamily="49" charset="-122"/>
                <a:ea typeface="楷体" pitchFamily="49" charset="-122"/>
                <a:cs typeface="Arial" charset="0"/>
              </a:rPr>
              <a:t>6  </a:t>
            </a:r>
            <a:r>
              <a:rPr lang="zh-CN" altLang="en-US" sz="2400" noProof="1" smtClean="0">
                <a:solidFill>
                  <a:srgbClr val="333333"/>
                </a:solidFill>
                <a:latin typeface="楷体" pitchFamily="49" charset="-122"/>
                <a:ea typeface="楷体" pitchFamily="49" charset="-122"/>
                <a:cs typeface="Arial" charset="0"/>
              </a:rPr>
              <a:t>卫生标准</a:t>
            </a:r>
            <a:endParaRPr lang="en-US" altLang="zh-CN" sz="2400" noProof="1" smtClean="0">
              <a:solidFill>
                <a:srgbClr val="333333"/>
              </a:solidFill>
              <a:latin typeface="楷体" pitchFamily="49" charset="-122"/>
              <a:ea typeface="楷体" pitchFamily="49" charset="-122"/>
              <a:cs typeface="Arial" charset="0"/>
            </a:endParaRPr>
          </a:p>
          <a:p>
            <a:pPr marL="190500" indent="-190500">
              <a:lnSpc>
                <a:spcPct val="95000"/>
              </a:lnSpc>
              <a:spcAft>
                <a:spcPct val="40000"/>
              </a:spcAft>
              <a:buClr>
                <a:srgbClr val="333333"/>
              </a:buClr>
              <a:buFont typeface="Wingdings" pitchFamily="2" charset="2"/>
              <a:buChar char="§"/>
            </a:pPr>
            <a:r>
              <a:rPr lang="en-US" altLang="zh-CN" sz="2400" noProof="1" smtClean="0">
                <a:solidFill>
                  <a:srgbClr val="333333"/>
                </a:solidFill>
                <a:latin typeface="楷体" pitchFamily="49" charset="-122"/>
                <a:ea typeface="楷体" pitchFamily="49" charset="-122"/>
                <a:cs typeface="Arial" charset="0"/>
              </a:rPr>
              <a:t>7  </a:t>
            </a:r>
            <a:r>
              <a:rPr lang="zh-CN" altLang="en-US" sz="2400" noProof="1" smtClean="0">
                <a:solidFill>
                  <a:srgbClr val="333333"/>
                </a:solidFill>
                <a:latin typeface="楷体" pitchFamily="49" charset="-122"/>
                <a:ea typeface="楷体" pitchFamily="49" charset="-122"/>
                <a:cs typeface="Arial" charset="0"/>
              </a:rPr>
              <a:t>环境保护标准</a:t>
            </a:r>
            <a:endParaRPr lang="zh-CN" altLang="zh-CN" sz="2400" noProof="1">
              <a:solidFill>
                <a:srgbClr val="333333"/>
              </a:solidFill>
              <a:latin typeface="楷体" pitchFamily="49" charset="-122"/>
              <a:ea typeface="楷体" pitchFamily="49" charset="-122"/>
              <a:cs typeface="Arial" charset="0"/>
            </a:endParaRPr>
          </a:p>
          <a:p>
            <a:pPr marL="190500" indent="-190500">
              <a:lnSpc>
                <a:spcPct val="95000"/>
              </a:lnSpc>
              <a:spcAft>
                <a:spcPct val="40000"/>
              </a:spcAft>
              <a:buClr>
                <a:srgbClr val="333333"/>
              </a:buClr>
              <a:buFont typeface="Wingdings" pitchFamily="2" charset="2"/>
              <a:buChar char="§"/>
            </a:pPr>
            <a:endParaRPr lang="zh-CN" altLang="zh-CN" sz="1400" noProof="1">
              <a:solidFill>
                <a:srgbClr val="333333"/>
              </a:solidFill>
              <a:cs typeface="Arial" charset="0"/>
            </a:endParaRPr>
          </a:p>
        </p:txBody>
      </p:sp>
      <p:sp>
        <p:nvSpPr>
          <p:cNvPr id="13"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pPr lvl="0"/>
            <a:r>
              <a:rPr lang="zh-CN" altLang="en-US" sz="3600" dirty="0" smtClean="0">
                <a:solidFill>
                  <a:schemeClr val="tx2"/>
                </a:solidFill>
              </a:rPr>
              <a:t>三、标准化一般知识介绍</a:t>
            </a:r>
            <a:endParaRPr lang="en-US" altLang="zh-CN" sz="3600" dirty="0" smtClean="0">
              <a:solidFill>
                <a:schemeClr val="tx2"/>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57158" y="1000108"/>
            <a:ext cx="7972452" cy="61435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zh-CN" altLang="en-US" sz="2800" b="0" i="0" u="none" strike="noStrike" kern="0" cap="none" spc="0" normalizeH="0" baseline="0" noProof="0" dirty="0" smtClean="0">
                <a:ln>
                  <a:noFill/>
                </a:ln>
                <a:solidFill>
                  <a:schemeClr val="tx1"/>
                </a:solidFill>
                <a:effectLst/>
                <a:uLnTx/>
                <a:uFillTx/>
                <a:latin typeface="华文新魏" pitchFamily="2" charset="-122"/>
                <a:ea typeface="华文新魏" pitchFamily="2" charset="-122"/>
              </a:rPr>
              <a:t>按标准的内容划分</a:t>
            </a:r>
            <a:endParaRPr kumimoji="0" lang="zh-CN" altLang="en-US" sz="2800" b="0" i="0" u="none" strike="noStrike" kern="0" cap="none" spc="0" normalizeH="0" baseline="0" noProof="0" dirty="0">
              <a:ln>
                <a:noFill/>
              </a:ln>
              <a:solidFill>
                <a:schemeClr val="tx1"/>
              </a:solidFill>
              <a:effectLst/>
              <a:uLnTx/>
              <a:uFillTx/>
              <a:latin typeface="华文新魏" pitchFamily="2" charset="-122"/>
              <a:ea typeface="华文新魏" pitchFamily="2" charset="-122"/>
            </a:endParaRPr>
          </a:p>
        </p:txBody>
      </p:sp>
      <p:graphicFrame>
        <p:nvGraphicFramePr>
          <p:cNvPr id="7" name="内容占位符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pPr lvl="0"/>
            <a:r>
              <a:rPr lang="zh-CN" altLang="en-US" sz="3600" dirty="0" smtClean="0">
                <a:solidFill>
                  <a:schemeClr val="tx2"/>
                </a:solidFill>
              </a:rPr>
              <a:t>三、标准化一般知识介绍</a:t>
            </a:r>
            <a:endParaRPr lang="en-US" altLang="zh-CN" sz="3600" dirty="0" smtClean="0">
              <a:solidFill>
                <a:schemeClr val="tx2"/>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428596" y="1000108"/>
            <a:ext cx="7972452" cy="61435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zh-CN" altLang="en-US" sz="2800" b="0" i="0" u="none" strike="noStrike" kern="0" cap="none" spc="0" normalizeH="0" baseline="0" noProof="0" dirty="0" smtClean="0">
                <a:ln>
                  <a:noFill/>
                </a:ln>
                <a:solidFill>
                  <a:schemeClr val="tx1"/>
                </a:solidFill>
                <a:effectLst/>
                <a:uLnTx/>
                <a:uFillTx/>
                <a:latin typeface="华文新魏" pitchFamily="2" charset="-122"/>
                <a:ea typeface="华文新魏" pitchFamily="2" charset="-122"/>
              </a:rPr>
              <a:t>按标准约束程度划分</a:t>
            </a:r>
            <a:endParaRPr kumimoji="0" lang="zh-CN" altLang="en-US" sz="2800" b="0" i="0" u="none" strike="noStrike" kern="0" cap="none" spc="0" normalizeH="0" baseline="0" noProof="0" dirty="0">
              <a:ln>
                <a:noFill/>
              </a:ln>
              <a:solidFill>
                <a:schemeClr val="tx1"/>
              </a:solidFill>
              <a:effectLst/>
              <a:uLnTx/>
              <a:uFillTx/>
              <a:latin typeface="华文新魏" pitchFamily="2" charset="-122"/>
              <a:ea typeface="华文新魏" pitchFamily="2" charset="-122"/>
            </a:endParaRPr>
          </a:p>
        </p:txBody>
      </p:sp>
      <p:graphicFrame>
        <p:nvGraphicFramePr>
          <p:cNvPr id="8" name="内容占位符 7"/>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pPr lvl="0"/>
            <a:r>
              <a:rPr lang="zh-CN" altLang="en-US" sz="3600" dirty="0" smtClean="0">
                <a:solidFill>
                  <a:schemeClr val="tx2"/>
                </a:solidFill>
              </a:rPr>
              <a:t>三、标准化一般知识介绍</a:t>
            </a:r>
            <a:endParaRPr lang="en-US" altLang="zh-CN" sz="3600" dirty="0" smtClean="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graphicEl>
                                              <a:dgm id="{5837C512-BBED-46B6-A767-543C7E02C17E}"/>
                                            </p:graphicEl>
                                          </p:spTgt>
                                        </p:tgtEl>
                                        <p:attrNameLst>
                                          <p:attrName>style.visibility</p:attrName>
                                        </p:attrNameLst>
                                      </p:cBhvr>
                                      <p:to>
                                        <p:strVal val="visible"/>
                                      </p:to>
                                    </p:set>
                                    <p:animEffect transition="in" filter="wipe(left)">
                                      <p:cBhvr>
                                        <p:cTn id="7" dur="500"/>
                                        <p:tgtEl>
                                          <p:spTgt spid="8">
                                            <p:graphicEl>
                                              <a:dgm id="{5837C512-BBED-46B6-A767-543C7E02C17E}"/>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graphicEl>
                                              <a:dgm id="{124E5BF7-A9AC-4BF3-A0CC-F151AA68450C}"/>
                                            </p:graphicEl>
                                          </p:spTgt>
                                        </p:tgtEl>
                                        <p:attrNameLst>
                                          <p:attrName>style.visibility</p:attrName>
                                        </p:attrNameLst>
                                      </p:cBhvr>
                                      <p:to>
                                        <p:strVal val="visible"/>
                                      </p:to>
                                    </p:set>
                                    <p:animEffect transition="in" filter="wipe(left)">
                                      <p:cBhvr>
                                        <p:cTn id="12" dur="500"/>
                                        <p:tgtEl>
                                          <p:spTgt spid="8">
                                            <p:graphicEl>
                                              <a:dgm id="{124E5BF7-A9AC-4BF3-A0CC-F151AA68450C}"/>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graphicEl>
                                              <a:dgm id="{A6443BDC-0E8B-4938-9B85-39F949955680}"/>
                                            </p:graphicEl>
                                          </p:spTgt>
                                        </p:tgtEl>
                                        <p:attrNameLst>
                                          <p:attrName>style.visibility</p:attrName>
                                        </p:attrNameLst>
                                      </p:cBhvr>
                                      <p:to>
                                        <p:strVal val="visible"/>
                                      </p:to>
                                    </p:set>
                                    <p:animEffect transition="in" filter="wipe(left)">
                                      <p:cBhvr>
                                        <p:cTn id="17" dur="500"/>
                                        <p:tgtEl>
                                          <p:spTgt spid="8">
                                            <p:graphicEl>
                                              <a:dgm id="{A6443BDC-0E8B-4938-9B85-39F949955680}"/>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
                                            <p:graphicEl>
                                              <a:dgm id="{C579CE40-2CD5-4955-9EC2-CD792235D287}"/>
                                            </p:graphicEl>
                                          </p:spTgt>
                                        </p:tgtEl>
                                        <p:attrNameLst>
                                          <p:attrName>style.visibility</p:attrName>
                                        </p:attrNameLst>
                                      </p:cBhvr>
                                      <p:to>
                                        <p:strVal val="visible"/>
                                      </p:to>
                                    </p:set>
                                    <p:animEffect transition="in" filter="wipe(left)">
                                      <p:cBhvr>
                                        <p:cTn id="22" dur="500"/>
                                        <p:tgtEl>
                                          <p:spTgt spid="8">
                                            <p:graphicEl>
                                              <a:dgm id="{C579CE40-2CD5-4955-9EC2-CD792235D28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uiExpand="1">
        <p:bldSub>
          <a:bldDgm bld="one"/>
        </p:bldSub>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57158" y="1243010"/>
            <a:ext cx="7972452" cy="61435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zh-CN" altLang="en-US" sz="2800" b="0" i="0" u="none" strike="noStrike" kern="0" cap="none" spc="0" normalizeH="0" baseline="0" noProof="0" dirty="0" smtClean="0">
                <a:ln>
                  <a:noFill/>
                </a:ln>
                <a:solidFill>
                  <a:schemeClr val="tx1"/>
                </a:solidFill>
                <a:effectLst/>
                <a:uLnTx/>
                <a:uFillTx/>
                <a:latin typeface="华文新魏" pitchFamily="2" charset="-122"/>
                <a:ea typeface="华文新魏" pitchFamily="2" charset="-122"/>
              </a:rPr>
              <a:t>规范性要素的结构</a:t>
            </a:r>
            <a:endParaRPr kumimoji="0" lang="zh-CN" altLang="en-US" sz="2800" b="0" i="0" u="none" strike="noStrike" kern="0" cap="none" spc="0" normalizeH="0" baseline="0" noProof="0" dirty="0">
              <a:ln>
                <a:noFill/>
              </a:ln>
              <a:solidFill>
                <a:schemeClr val="tx1"/>
              </a:solidFill>
              <a:effectLst/>
              <a:uLnTx/>
              <a:uFillTx/>
              <a:latin typeface="华文新魏" pitchFamily="2" charset="-122"/>
              <a:ea typeface="华文新魏" pitchFamily="2" charset="-122"/>
            </a:endParaRPr>
          </a:p>
        </p:txBody>
      </p:sp>
      <p:graphicFrame>
        <p:nvGraphicFramePr>
          <p:cNvPr id="7" name="内容占位符 6"/>
          <p:cNvGraphicFramePr>
            <a:graphicFrameLocks noGrp="1"/>
          </p:cNvGraphicFramePr>
          <p:nvPr>
            <p:ph idx="1"/>
          </p:nvPr>
        </p:nvGraphicFramePr>
        <p:xfrm>
          <a:off x="285720" y="1785926"/>
          <a:ext cx="8429684" cy="4714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pPr lvl="0"/>
            <a:r>
              <a:rPr lang="zh-CN" altLang="en-US" sz="3600" dirty="0" smtClean="0">
                <a:solidFill>
                  <a:schemeClr val="tx2"/>
                </a:solidFill>
              </a:rPr>
              <a:t>三、标准化一般知识介绍</a:t>
            </a:r>
            <a:endParaRPr lang="en-US" altLang="zh-CN" sz="3600" dirty="0" smtClean="0">
              <a:solidFill>
                <a:schemeClr val="tx2"/>
              </a:solidFill>
            </a:endParaRPr>
          </a:p>
        </p:txBody>
      </p:sp>
      <p:sp>
        <p:nvSpPr>
          <p:cNvPr id="8" name="矩形 7"/>
          <p:cNvSpPr/>
          <p:nvPr/>
        </p:nvSpPr>
        <p:spPr>
          <a:xfrm>
            <a:off x="428596" y="772523"/>
            <a:ext cx="2646878" cy="584775"/>
          </a:xfrm>
          <a:prstGeom prst="rect">
            <a:avLst/>
          </a:prstGeom>
        </p:spPr>
        <p:txBody>
          <a:bodyPr wrap="none">
            <a:spAutoFit/>
          </a:bodyPr>
          <a:lstStyle/>
          <a:p>
            <a:r>
              <a:rPr lang="en-US" altLang="zh-CN" sz="3200" dirty="0" smtClean="0">
                <a:latin typeface="黑体" pitchFamily="49" charset="-122"/>
                <a:ea typeface="黑体" pitchFamily="49" charset="-122"/>
              </a:rPr>
              <a:t>5.</a:t>
            </a:r>
            <a:r>
              <a:rPr lang="zh-CN" altLang="en-US" sz="3200" dirty="0" smtClean="0">
                <a:latin typeface="黑体" pitchFamily="49" charset="-122"/>
                <a:ea typeface="黑体" pitchFamily="49" charset="-122"/>
              </a:rPr>
              <a:t>标准的结构</a:t>
            </a:r>
            <a:endParaRPr lang="en-US" altLang="zh-CN" sz="3200" dirty="0" smtClean="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内容占位符 9"/>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pPr lvl="0"/>
            <a:r>
              <a:rPr lang="zh-CN" altLang="en-US" sz="3600" dirty="0" smtClean="0">
                <a:solidFill>
                  <a:schemeClr val="tx2"/>
                </a:solidFill>
              </a:rPr>
              <a:t>三、标准化一般知识介绍</a:t>
            </a:r>
            <a:endParaRPr lang="en-US" altLang="zh-CN" sz="3600" dirty="0" smtClean="0">
              <a:solidFill>
                <a:schemeClr val="tx2"/>
              </a:solidFill>
            </a:endParaRPr>
          </a:p>
        </p:txBody>
      </p:sp>
      <p:sp>
        <p:nvSpPr>
          <p:cNvPr id="4" name="矩形 3"/>
          <p:cNvSpPr/>
          <p:nvPr/>
        </p:nvSpPr>
        <p:spPr>
          <a:xfrm>
            <a:off x="571472" y="928670"/>
            <a:ext cx="3467616" cy="584775"/>
          </a:xfrm>
          <a:prstGeom prst="rect">
            <a:avLst/>
          </a:prstGeom>
        </p:spPr>
        <p:txBody>
          <a:bodyPr wrap="none">
            <a:spAutoFit/>
          </a:bodyPr>
          <a:lstStyle/>
          <a:p>
            <a:r>
              <a:rPr lang="en-US" altLang="zh-CN" sz="3200" dirty="0" smtClean="0">
                <a:latin typeface="黑体" pitchFamily="49" charset="-122"/>
                <a:ea typeface="黑体" pitchFamily="49" charset="-122"/>
              </a:rPr>
              <a:t>6.</a:t>
            </a:r>
            <a:r>
              <a:rPr lang="zh-CN" altLang="en-US" sz="3200" dirty="0" smtClean="0">
                <a:latin typeface="黑体" pitchFamily="49" charset="-122"/>
                <a:ea typeface="黑体" pitchFamily="49" charset="-122"/>
              </a:rPr>
              <a:t>标准制修订程序</a:t>
            </a:r>
            <a:endParaRPr lang="en-US" altLang="zh-CN" sz="3200" dirty="0" smtClean="0">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
                                            <p:graphicEl>
                                              <a:dgm id="{CEC42644-2A35-438C-A460-5208D0B8AB0F}"/>
                                            </p:graphicEl>
                                          </p:spTgt>
                                        </p:tgtEl>
                                        <p:attrNameLst>
                                          <p:attrName>style.visibility</p:attrName>
                                        </p:attrNameLst>
                                      </p:cBhvr>
                                      <p:to>
                                        <p:strVal val="visible"/>
                                      </p:to>
                                    </p:set>
                                    <p:animEffect transition="in" filter="wipe(up)">
                                      <p:cBhvr>
                                        <p:cTn id="7" dur="500"/>
                                        <p:tgtEl>
                                          <p:spTgt spid="10">
                                            <p:graphicEl>
                                              <a:dgm id="{CEC42644-2A35-438C-A460-5208D0B8AB0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0">
                                            <p:graphicEl>
                                              <a:dgm id="{DC683488-75FA-4DCC-8367-93C3B7EC3FD0}"/>
                                            </p:graphicEl>
                                          </p:spTgt>
                                        </p:tgtEl>
                                        <p:attrNameLst>
                                          <p:attrName>style.visibility</p:attrName>
                                        </p:attrNameLst>
                                      </p:cBhvr>
                                      <p:to>
                                        <p:strVal val="visible"/>
                                      </p:to>
                                    </p:set>
                                    <p:animEffect transition="in" filter="wipe(up)">
                                      <p:cBhvr>
                                        <p:cTn id="12" dur="500"/>
                                        <p:tgtEl>
                                          <p:spTgt spid="10">
                                            <p:graphicEl>
                                              <a:dgm id="{DC683488-75FA-4DCC-8367-93C3B7EC3FD0}"/>
                                            </p:graphicEl>
                                          </p:spTgt>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10">
                                            <p:graphicEl>
                                              <a:dgm id="{8420A853-EF00-4EC8-978D-3F3F0E9CCFEA}"/>
                                            </p:graphicEl>
                                          </p:spTgt>
                                        </p:tgtEl>
                                        <p:attrNameLst>
                                          <p:attrName>style.visibility</p:attrName>
                                        </p:attrNameLst>
                                      </p:cBhvr>
                                      <p:to>
                                        <p:strVal val="visible"/>
                                      </p:to>
                                    </p:set>
                                    <p:animEffect transition="in" filter="wipe(up)">
                                      <p:cBhvr>
                                        <p:cTn id="15" dur="500"/>
                                        <p:tgtEl>
                                          <p:spTgt spid="10">
                                            <p:graphicEl>
                                              <a:dgm id="{8420A853-EF00-4EC8-978D-3F3F0E9CCFEA}"/>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10">
                                            <p:graphicEl>
                                              <a:dgm id="{CF9B0578-C73B-4BB3-9527-C5B99B4DCC91}"/>
                                            </p:graphicEl>
                                          </p:spTgt>
                                        </p:tgtEl>
                                        <p:attrNameLst>
                                          <p:attrName>style.visibility</p:attrName>
                                        </p:attrNameLst>
                                      </p:cBhvr>
                                      <p:to>
                                        <p:strVal val="visible"/>
                                      </p:to>
                                    </p:set>
                                    <p:animEffect transition="in" filter="wipe(up)">
                                      <p:cBhvr>
                                        <p:cTn id="20" dur="500"/>
                                        <p:tgtEl>
                                          <p:spTgt spid="10">
                                            <p:graphicEl>
                                              <a:dgm id="{CF9B0578-C73B-4BB3-9527-C5B99B4DCC91}"/>
                                            </p:graphicEl>
                                          </p:spTgt>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0">
                                            <p:graphicEl>
                                              <a:dgm id="{B8D2A29E-68A8-4B9F-877C-84006000492E}"/>
                                            </p:graphicEl>
                                          </p:spTgt>
                                        </p:tgtEl>
                                        <p:attrNameLst>
                                          <p:attrName>style.visibility</p:attrName>
                                        </p:attrNameLst>
                                      </p:cBhvr>
                                      <p:to>
                                        <p:strVal val="visible"/>
                                      </p:to>
                                    </p:set>
                                    <p:animEffect transition="in" filter="wipe(up)">
                                      <p:cBhvr>
                                        <p:cTn id="23" dur="500"/>
                                        <p:tgtEl>
                                          <p:spTgt spid="10">
                                            <p:graphicEl>
                                              <a:dgm id="{B8D2A29E-68A8-4B9F-877C-84006000492E}"/>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0">
                                            <p:graphicEl>
                                              <a:dgm id="{8B9C0C0E-A3FB-43BC-AFC1-E4E86EEBA096}"/>
                                            </p:graphicEl>
                                          </p:spTgt>
                                        </p:tgtEl>
                                        <p:attrNameLst>
                                          <p:attrName>style.visibility</p:attrName>
                                        </p:attrNameLst>
                                      </p:cBhvr>
                                      <p:to>
                                        <p:strVal val="visible"/>
                                      </p:to>
                                    </p:set>
                                    <p:animEffect transition="in" filter="wipe(left)">
                                      <p:cBhvr>
                                        <p:cTn id="28" dur="500"/>
                                        <p:tgtEl>
                                          <p:spTgt spid="10">
                                            <p:graphicEl>
                                              <a:dgm id="{8B9C0C0E-A3FB-43BC-AFC1-E4E86EEBA096}"/>
                                            </p:graphic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0">
                                            <p:graphicEl>
                                              <a:dgm id="{D2144581-9025-466C-BBE8-3802ECB40547}"/>
                                            </p:graphicEl>
                                          </p:spTgt>
                                        </p:tgtEl>
                                        <p:attrNameLst>
                                          <p:attrName>style.visibility</p:attrName>
                                        </p:attrNameLst>
                                      </p:cBhvr>
                                      <p:to>
                                        <p:strVal val="visible"/>
                                      </p:to>
                                    </p:set>
                                    <p:animEffect transition="in" filter="wipe(left)">
                                      <p:cBhvr>
                                        <p:cTn id="31" dur="500"/>
                                        <p:tgtEl>
                                          <p:spTgt spid="10">
                                            <p:graphicEl>
                                              <a:dgm id="{D2144581-9025-466C-BBE8-3802ECB40547}"/>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10">
                                            <p:graphicEl>
                                              <a:dgm id="{21B38D83-9B8F-4E9D-956E-F7DC62A809E6}"/>
                                            </p:graphicEl>
                                          </p:spTgt>
                                        </p:tgtEl>
                                        <p:attrNameLst>
                                          <p:attrName>style.visibility</p:attrName>
                                        </p:attrNameLst>
                                      </p:cBhvr>
                                      <p:to>
                                        <p:strVal val="visible"/>
                                      </p:to>
                                    </p:set>
                                    <p:animEffect transition="in" filter="wipe(down)">
                                      <p:cBhvr>
                                        <p:cTn id="36" dur="500"/>
                                        <p:tgtEl>
                                          <p:spTgt spid="10">
                                            <p:graphicEl>
                                              <a:dgm id="{21B38D83-9B8F-4E9D-956E-F7DC62A809E6}"/>
                                            </p:graphicEl>
                                          </p:spTgt>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10">
                                            <p:graphicEl>
                                              <a:dgm id="{CB0B4C03-61B5-442F-A92C-2C1E07F80F0E}"/>
                                            </p:graphicEl>
                                          </p:spTgt>
                                        </p:tgtEl>
                                        <p:attrNameLst>
                                          <p:attrName>style.visibility</p:attrName>
                                        </p:attrNameLst>
                                      </p:cBhvr>
                                      <p:to>
                                        <p:strVal val="visible"/>
                                      </p:to>
                                    </p:set>
                                    <p:animEffect transition="in" filter="wipe(down)">
                                      <p:cBhvr>
                                        <p:cTn id="39" dur="500"/>
                                        <p:tgtEl>
                                          <p:spTgt spid="10">
                                            <p:graphicEl>
                                              <a:dgm id="{CB0B4C03-61B5-442F-A92C-2C1E07F80F0E}"/>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10">
                                            <p:graphicEl>
                                              <a:dgm id="{7CF4A62B-16D9-4455-BA3C-6E26C1309E3A}"/>
                                            </p:graphicEl>
                                          </p:spTgt>
                                        </p:tgtEl>
                                        <p:attrNameLst>
                                          <p:attrName>style.visibility</p:attrName>
                                        </p:attrNameLst>
                                      </p:cBhvr>
                                      <p:to>
                                        <p:strVal val="visible"/>
                                      </p:to>
                                    </p:set>
                                    <p:animEffect transition="in" filter="wipe(down)">
                                      <p:cBhvr>
                                        <p:cTn id="44" dur="500"/>
                                        <p:tgtEl>
                                          <p:spTgt spid="10">
                                            <p:graphicEl>
                                              <a:dgm id="{7CF4A62B-16D9-4455-BA3C-6E26C1309E3A}"/>
                                            </p:graphicEl>
                                          </p:spTgt>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0">
                                            <p:graphicEl>
                                              <a:dgm id="{2A42CAEF-6B70-4AFF-AA76-176C13023056}"/>
                                            </p:graphicEl>
                                          </p:spTgt>
                                        </p:tgtEl>
                                        <p:attrNameLst>
                                          <p:attrName>style.visibility</p:attrName>
                                        </p:attrNameLst>
                                      </p:cBhvr>
                                      <p:to>
                                        <p:strVal val="visible"/>
                                      </p:to>
                                    </p:set>
                                    <p:animEffect transition="in" filter="wipe(down)">
                                      <p:cBhvr>
                                        <p:cTn id="47" dur="500"/>
                                        <p:tgtEl>
                                          <p:spTgt spid="10">
                                            <p:graphicEl>
                                              <a:dgm id="{2A42CAEF-6B70-4AFF-AA76-176C13023056}"/>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0">
                                            <p:graphicEl>
                                              <a:dgm id="{A4CD44E9-644C-43F6-BD27-6B39B1D1ED60}"/>
                                            </p:graphicEl>
                                          </p:spTgt>
                                        </p:tgtEl>
                                        <p:attrNameLst>
                                          <p:attrName>style.visibility</p:attrName>
                                        </p:attrNameLst>
                                      </p:cBhvr>
                                      <p:to>
                                        <p:strVal val="visible"/>
                                      </p:to>
                                    </p:set>
                                    <p:animEffect transition="in" filter="wipe(left)">
                                      <p:cBhvr>
                                        <p:cTn id="52" dur="500"/>
                                        <p:tgtEl>
                                          <p:spTgt spid="10">
                                            <p:graphicEl>
                                              <a:dgm id="{A4CD44E9-644C-43F6-BD27-6B39B1D1ED60}"/>
                                            </p:graphicEl>
                                          </p:spTgt>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0">
                                            <p:graphicEl>
                                              <a:dgm id="{E9F681AC-9F06-4422-A7B7-3C8F38A31207}"/>
                                            </p:graphicEl>
                                          </p:spTgt>
                                        </p:tgtEl>
                                        <p:attrNameLst>
                                          <p:attrName>style.visibility</p:attrName>
                                        </p:attrNameLst>
                                      </p:cBhvr>
                                      <p:to>
                                        <p:strVal val="visible"/>
                                      </p:to>
                                    </p:set>
                                    <p:animEffect transition="in" filter="wipe(left)">
                                      <p:cBhvr>
                                        <p:cTn id="55" dur="500"/>
                                        <p:tgtEl>
                                          <p:spTgt spid="10">
                                            <p:graphicEl>
                                              <a:dgm id="{E9F681AC-9F06-4422-A7B7-3C8F38A31207}"/>
                                            </p:graphicEl>
                                          </p:spTgt>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1" fill="hold" grpId="0" nodeType="clickEffect">
                                  <p:stCondLst>
                                    <p:cond delay="0"/>
                                  </p:stCondLst>
                                  <p:childTnLst>
                                    <p:set>
                                      <p:cBhvr>
                                        <p:cTn id="59" dur="1" fill="hold">
                                          <p:stCondLst>
                                            <p:cond delay="0"/>
                                          </p:stCondLst>
                                        </p:cTn>
                                        <p:tgtEl>
                                          <p:spTgt spid="10">
                                            <p:graphicEl>
                                              <a:dgm id="{5CD8AB5E-14E9-42CF-BAFA-51920121C2B5}"/>
                                            </p:graphicEl>
                                          </p:spTgt>
                                        </p:tgtEl>
                                        <p:attrNameLst>
                                          <p:attrName>style.visibility</p:attrName>
                                        </p:attrNameLst>
                                      </p:cBhvr>
                                      <p:to>
                                        <p:strVal val="visible"/>
                                      </p:to>
                                    </p:set>
                                    <p:animEffect transition="in" filter="wipe(up)">
                                      <p:cBhvr>
                                        <p:cTn id="60" dur="500"/>
                                        <p:tgtEl>
                                          <p:spTgt spid="10">
                                            <p:graphicEl>
                                              <a:dgm id="{5CD8AB5E-14E9-42CF-BAFA-51920121C2B5}"/>
                                            </p:graphicEl>
                                          </p:spTgt>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0">
                                            <p:graphicEl>
                                              <a:dgm id="{6F77785F-42F0-4BA4-BC28-CCC19D905C66}"/>
                                            </p:graphicEl>
                                          </p:spTgt>
                                        </p:tgtEl>
                                        <p:attrNameLst>
                                          <p:attrName>style.visibility</p:attrName>
                                        </p:attrNameLst>
                                      </p:cBhvr>
                                      <p:to>
                                        <p:strVal val="visible"/>
                                      </p:to>
                                    </p:set>
                                    <p:animEffect transition="in" filter="wipe(up)">
                                      <p:cBhvr>
                                        <p:cTn id="63" dur="500"/>
                                        <p:tgtEl>
                                          <p:spTgt spid="10">
                                            <p:graphicEl>
                                              <a:dgm id="{6F77785F-42F0-4BA4-BC28-CCC19D905C66}"/>
                                            </p:graphicEl>
                                          </p:spTgt>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1" fill="hold" grpId="0" nodeType="clickEffect">
                                  <p:stCondLst>
                                    <p:cond delay="0"/>
                                  </p:stCondLst>
                                  <p:childTnLst>
                                    <p:set>
                                      <p:cBhvr>
                                        <p:cTn id="67" dur="1" fill="hold">
                                          <p:stCondLst>
                                            <p:cond delay="0"/>
                                          </p:stCondLst>
                                        </p:cTn>
                                        <p:tgtEl>
                                          <p:spTgt spid="10">
                                            <p:graphicEl>
                                              <a:dgm id="{F3E6E873-0121-4CB6-811D-4DFB35A7D9CF}"/>
                                            </p:graphicEl>
                                          </p:spTgt>
                                        </p:tgtEl>
                                        <p:attrNameLst>
                                          <p:attrName>style.visibility</p:attrName>
                                        </p:attrNameLst>
                                      </p:cBhvr>
                                      <p:to>
                                        <p:strVal val="visible"/>
                                      </p:to>
                                    </p:set>
                                    <p:animEffect transition="in" filter="wipe(up)">
                                      <p:cBhvr>
                                        <p:cTn id="68" dur="500"/>
                                        <p:tgtEl>
                                          <p:spTgt spid="10">
                                            <p:graphicEl>
                                              <a:dgm id="{F3E6E873-0121-4CB6-811D-4DFB35A7D9CF}"/>
                                            </p:graphicEl>
                                          </p:spTgt>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10">
                                            <p:graphicEl>
                                              <a:dgm id="{3915DEF3-C694-42C5-93D3-BC07715CA008}"/>
                                            </p:graphicEl>
                                          </p:spTgt>
                                        </p:tgtEl>
                                        <p:attrNameLst>
                                          <p:attrName>style.visibility</p:attrName>
                                        </p:attrNameLst>
                                      </p:cBhvr>
                                      <p:to>
                                        <p:strVal val="visible"/>
                                      </p:to>
                                    </p:set>
                                    <p:animEffect transition="in" filter="wipe(up)">
                                      <p:cBhvr>
                                        <p:cTn id="71" dur="500"/>
                                        <p:tgtEl>
                                          <p:spTgt spid="10">
                                            <p:graphicEl>
                                              <a:dgm id="{3915DEF3-C694-42C5-93D3-BC07715CA00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uiExpand="1">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内容占位符 2"/>
          <p:cNvSpPr>
            <a:spLocks noGrp="1"/>
          </p:cNvSpPr>
          <p:nvPr>
            <p:ph idx="1"/>
          </p:nvPr>
        </p:nvSpPr>
        <p:spPr>
          <a:xfrm>
            <a:off x="214282" y="1643050"/>
            <a:ext cx="3143272" cy="4643470"/>
          </a:xfrm>
        </p:spPr>
        <p:txBody>
          <a:bodyPr/>
          <a:lstStyle/>
          <a:p>
            <a:pPr eaLnBrk="1" hangingPunct="1">
              <a:buNone/>
            </a:pPr>
            <a:r>
              <a:rPr lang="zh-CN" altLang="en-US" sz="2800" dirty="0" smtClean="0">
                <a:latin typeface="隶书" pitchFamily="49" charset="-122"/>
                <a:ea typeface="隶书" pitchFamily="49" charset="-122"/>
              </a:rPr>
              <a:t>  李克强总理在讲话中指出：</a:t>
            </a:r>
            <a:endParaRPr lang="en-US" altLang="zh-CN" sz="2800" dirty="0" smtClean="0">
              <a:latin typeface="隶书" pitchFamily="49" charset="-122"/>
              <a:ea typeface="隶书" pitchFamily="49" charset="-122"/>
            </a:endParaRPr>
          </a:p>
          <a:p>
            <a:pPr eaLnBrk="1" hangingPunct="1">
              <a:buNone/>
            </a:pPr>
            <a:endParaRPr lang="en-US" altLang="zh-CN" sz="2000" dirty="0" smtClean="0">
              <a:ea typeface="宋体" charset="-122"/>
            </a:endParaRPr>
          </a:p>
          <a:p>
            <a:pPr eaLnBrk="1" hangingPunct="1">
              <a:buNone/>
            </a:pPr>
            <a:r>
              <a:rPr lang="zh-CN" altLang="en-US" sz="2800" dirty="0" smtClean="0">
                <a:latin typeface="隶书" pitchFamily="49" charset="-122"/>
                <a:ea typeface="隶书" pitchFamily="49" charset="-122"/>
              </a:rPr>
              <a:t>“标准化是基础，标准定了就要作为规则不能破！各有关方面要据此采取措施。”</a:t>
            </a:r>
            <a:endParaRPr lang="en-US" altLang="zh-CN" sz="2800" dirty="0" smtClean="0">
              <a:latin typeface="隶书" pitchFamily="49" charset="-122"/>
              <a:ea typeface="隶书" pitchFamily="49" charset="-122"/>
            </a:endParaRPr>
          </a:p>
          <a:p>
            <a:pPr eaLnBrk="1" hangingPunct="1"/>
            <a:endParaRPr lang="zh-CN" altLang="en-US" sz="2400" dirty="0" smtClean="0">
              <a:ea typeface="宋体" charset="-122"/>
            </a:endParaRPr>
          </a:p>
        </p:txBody>
      </p:sp>
      <p:sp>
        <p:nvSpPr>
          <p:cNvPr id="6"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fontScale="85000" lnSpcReduction="10000"/>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3600" b="0" i="0" u="none" strike="noStrike" kern="0" cap="none" spc="0" normalizeH="0" baseline="0" noProof="0" dirty="0" smtClean="0">
                <a:ln>
                  <a:noFill/>
                </a:ln>
                <a:solidFill>
                  <a:schemeClr val="tx2"/>
                </a:solidFill>
                <a:effectLst/>
                <a:uLnTx/>
                <a:uFillTx/>
                <a:latin typeface="+mj-lt"/>
                <a:ea typeface="宋体" charset="-122"/>
                <a:cs typeface="+mj-cs"/>
              </a:rPr>
              <a:t>一、标准化工作的重要性日益凸现</a:t>
            </a:r>
            <a:endParaRPr kumimoji="0" lang="zh-CN" altLang="en-US" sz="36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宋体" charset="-122"/>
              <a:cs typeface="+mj-cs"/>
            </a:endParaRPr>
          </a:p>
        </p:txBody>
      </p:sp>
      <p:pic>
        <p:nvPicPr>
          <p:cNvPr id="7" name="图片 6" descr="130066197.jpg"/>
          <p:cNvPicPr>
            <a:picLocks noChangeAspect="1"/>
          </p:cNvPicPr>
          <p:nvPr/>
        </p:nvPicPr>
        <p:blipFill>
          <a:blip r:embed="rId2" cstate="print"/>
          <a:stretch>
            <a:fillRect/>
          </a:stretch>
        </p:blipFill>
        <p:spPr>
          <a:xfrm>
            <a:off x="3428991" y="1643050"/>
            <a:ext cx="5495231" cy="3857652"/>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p:txBody>
          <a:bodyPr/>
          <a:lstStyle/>
          <a:p>
            <a:r>
              <a:rPr lang="zh-CN" altLang="en-US" dirty="0" smtClean="0"/>
              <a:t>服务标准的编写不同于产品标准、方法标准等，有其自身的侧重点和具体要求。服务标准的技术要素通常包含</a:t>
            </a:r>
            <a:r>
              <a:rPr lang="en-US" dirty="0" smtClean="0"/>
              <a:t>12</a:t>
            </a:r>
            <a:r>
              <a:rPr lang="zh-CN" altLang="en-US" dirty="0" smtClean="0"/>
              <a:t>个方面，即服务提供者、供方、职员、顾客、合同、支付、交付、服务结果、服务环境、设备、补救措施、沟通。</a:t>
            </a:r>
            <a:endParaRPr lang="zh-CN" altLang="en-US" dirty="0"/>
          </a:p>
        </p:txBody>
      </p:sp>
      <p:sp>
        <p:nvSpPr>
          <p:cNvPr id="7"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pPr lvl="0"/>
            <a:r>
              <a:rPr lang="zh-CN" altLang="en-US" sz="3600" dirty="0" smtClean="0">
                <a:solidFill>
                  <a:schemeClr val="tx2"/>
                </a:solidFill>
              </a:rPr>
              <a:t>四、服务标准技术要素的编写</a:t>
            </a:r>
            <a:endParaRPr lang="en-US" altLang="zh-CN" sz="3600" dirty="0" smtClean="0">
              <a:solidFill>
                <a:schemeClr val="tx2"/>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reeform 15">
            <a:hlinkClick r:id="rId2"/>
          </p:cNvPr>
          <p:cNvSpPr>
            <a:spLocks/>
          </p:cNvSpPr>
          <p:nvPr/>
        </p:nvSpPr>
        <p:spPr bwMode="auto">
          <a:xfrm>
            <a:off x="2517775" y="4051300"/>
            <a:ext cx="1346200" cy="1766888"/>
          </a:xfrm>
          <a:custGeom>
            <a:avLst/>
            <a:gdLst>
              <a:gd name="T0" fmla="*/ 2147483647 w 666"/>
              <a:gd name="T1" fmla="*/ 2147483647 h 874"/>
              <a:gd name="T2" fmla="*/ 2147483647 w 666"/>
              <a:gd name="T3" fmla="*/ 2147483647 h 874"/>
              <a:gd name="T4" fmla="*/ 2147483647 w 666"/>
              <a:gd name="T5" fmla="*/ 2147483647 h 874"/>
              <a:gd name="T6" fmla="*/ 2147483647 w 666"/>
              <a:gd name="T7" fmla="*/ 2147483647 h 874"/>
              <a:gd name="T8" fmla="*/ 2147483647 w 666"/>
              <a:gd name="T9" fmla="*/ 2147483647 h 874"/>
              <a:gd name="T10" fmla="*/ 2147483647 w 666"/>
              <a:gd name="T11" fmla="*/ 2147483647 h 874"/>
              <a:gd name="T12" fmla="*/ 2147483647 w 666"/>
              <a:gd name="T13" fmla="*/ 2147483647 h 874"/>
              <a:gd name="T14" fmla="*/ 2147483647 w 666"/>
              <a:gd name="T15" fmla="*/ 2147483647 h 874"/>
              <a:gd name="T16" fmla="*/ 2147483647 w 666"/>
              <a:gd name="T17" fmla="*/ 2147483647 h 874"/>
              <a:gd name="T18" fmla="*/ 2147483647 w 666"/>
              <a:gd name="T19" fmla="*/ 2147483647 h 874"/>
              <a:gd name="T20" fmla="*/ 2147483647 w 666"/>
              <a:gd name="T21" fmla="*/ 2147483647 h 874"/>
              <a:gd name="T22" fmla="*/ 2147483647 w 666"/>
              <a:gd name="T23" fmla="*/ 2147483647 h 874"/>
              <a:gd name="T24" fmla="*/ 2147483647 w 666"/>
              <a:gd name="T25" fmla="*/ 0 h 874"/>
              <a:gd name="T26" fmla="*/ 2147483647 w 666"/>
              <a:gd name="T27" fmla="*/ 2147483647 h 874"/>
              <a:gd name="T28" fmla="*/ 2147483647 w 666"/>
              <a:gd name="T29" fmla="*/ 2147483647 h 874"/>
              <a:gd name="T30" fmla="*/ 2147483647 w 666"/>
              <a:gd name="T31" fmla="*/ 2147483647 h 874"/>
              <a:gd name="T32" fmla="*/ 2147483647 w 666"/>
              <a:gd name="T33" fmla="*/ 2147483647 h 874"/>
              <a:gd name="T34" fmla="*/ 2147483647 w 666"/>
              <a:gd name="T35" fmla="*/ 2147483647 h 874"/>
              <a:gd name="T36" fmla="*/ 2147483647 w 666"/>
              <a:gd name="T37" fmla="*/ 2147483647 h 874"/>
              <a:gd name="T38" fmla="*/ 2147483647 w 666"/>
              <a:gd name="T39" fmla="*/ 2147483647 h 874"/>
              <a:gd name="T40" fmla="*/ 2147483647 w 666"/>
              <a:gd name="T41" fmla="*/ 2147483647 h 874"/>
              <a:gd name="T42" fmla="*/ 2147483647 w 666"/>
              <a:gd name="T43" fmla="*/ 2147483647 h 874"/>
              <a:gd name="T44" fmla="*/ 2147483647 w 666"/>
              <a:gd name="T45" fmla="*/ 2147483647 h 874"/>
              <a:gd name="T46" fmla="*/ 2147483647 w 666"/>
              <a:gd name="T47" fmla="*/ 2147483647 h 874"/>
              <a:gd name="T48" fmla="*/ 2147483647 w 666"/>
              <a:gd name="T49" fmla="*/ 2147483647 h 874"/>
              <a:gd name="T50" fmla="*/ 0 w 666"/>
              <a:gd name="T51" fmla="*/ 2147483647 h 874"/>
              <a:gd name="T52" fmla="*/ 2147483647 w 666"/>
              <a:gd name="T53" fmla="*/ 2147483647 h 874"/>
              <a:gd name="T54" fmla="*/ 2147483647 w 666"/>
              <a:gd name="T55" fmla="*/ 2147483647 h 874"/>
              <a:gd name="T56" fmla="*/ 2147483647 w 666"/>
              <a:gd name="T57" fmla="*/ 2147483647 h 874"/>
              <a:gd name="T58" fmla="*/ 2147483647 w 666"/>
              <a:gd name="T59" fmla="*/ 2147483647 h 874"/>
              <a:gd name="T60" fmla="*/ 2147483647 w 666"/>
              <a:gd name="T61" fmla="*/ 2147483647 h 874"/>
              <a:gd name="T62" fmla="*/ 2147483647 w 666"/>
              <a:gd name="T63" fmla="*/ 2147483647 h 874"/>
              <a:gd name="T64" fmla="*/ 2147483647 w 666"/>
              <a:gd name="T65" fmla="*/ 2147483647 h 874"/>
              <a:gd name="T66" fmla="*/ 2147483647 w 666"/>
              <a:gd name="T67" fmla="*/ 2147483647 h 874"/>
              <a:gd name="T68" fmla="*/ 2147483647 w 666"/>
              <a:gd name="T69" fmla="*/ 2147483647 h 874"/>
              <a:gd name="T70" fmla="*/ 2147483647 w 666"/>
              <a:gd name="T71" fmla="*/ 2147483647 h 874"/>
              <a:gd name="T72" fmla="*/ 2147483647 w 666"/>
              <a:gd name="T73" fmla="*/ 2147483647 h 874"/>
              <a:gd name="T74" fmla="*/ 2147483647 w 666"/>
              <a:gd name="T75" fmla="*/ 2147483647 h 874"/>
              <a:gd name="T76" fmla="*/ 2147483647 w 666"/>
              <a:gd name="T77" fmla="*/ 2147483647 h 874"/>
              <a:gd name="T78" fmla="*/ 2147483647 w 666"/>
              <a:gd name="T79" fmla="*/ 2147483647 h 874"/>
              <a:gd name="T80" fmla="*/ 2147483647 w 666"/>
              <a:gd name="T81" fmla="*/ 2147483647 h 874"/>
              <a:gd name="T82" fmla="*/ 2147483647 w 666"/>
              <a:gd name="T83" fmla="*/ 2147483647 h 874"/>
              <a:gd name="T84" fmla="*/ 2147483647 w 666"/>
              <a:gd name="T85" fmla="*/ 2147483647 h 874"/>
              <a:gd name="T86" fmla="*/ 2147483647 w 666"/>
              <a:gd name="T87" fmla="*/ 2147483647 h 874"/>
              <a:gd name="T88" fmla="*/ 2147483647 w 666"/>
              <a:gd name="T89" fmla="*/ 2147483647 h 874"/>
              <a:gd name="T90" fmla="*/ 2147483647 w 666"/>
              <a:gd name="T91" fmla="*/ 2147483647 h 874"/>
              <a:gd name="T92" fmla="*/ 2147483647 w 666"/>
              <a:gd name="T93" fmla="*/ 2147483647 h 874"/>
              <a:gd name="T94" fmla="*/ 2147483647 w 666"/>
              <a:gd name="T95" fmla="*/ 2147483647 h 874"/>
              <a:gd name="T96" fmla="*/ 2147483647 w 666"/>
              <a:gd name="T97" fmla="*/ 2147483647 h 874"/>
              <a:gd name="T98" fmla="*/ 2147483647 w 666"/>
              <a:gd name="T99" fmla="*/ 2147483647 h 874"/>
              <a:gd name="T100" fmla="*/ 0 w 666"/>
              <a:gd name="T101" fmla="*/ 2147483647 h 87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66"/>
              <a:gd name="T154" fmla="*/ 0 h 874"/>
              <a:gd name="T155" fmla="*/ 666 w 666"/>
              <a:gd name="T156" fmla="*/ 874 h 87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66" h="874">
                <a:moveTo>
                  <a:pt x="387" y="205"/>
                </a:moveTo>
                <a:lnTo>
                  <a:pt x="387" y="205"/>
                </a:lnTo>
                <a:lnTo>
                  <a:pt x="385" y="203"/>
                </a:lnTo>
                <a:lnTo>
                  <a:pt x="385" y="201"/>
                </a:lnTo>
                <a:lnTo>
                  <a:pt x="382" y="198"/>
                </a:lnTo>
                <a:lnTo>
                  <a:pt x="382" y="196"/>
                </a:lnTo>
                <a:lnTo>
                  <a:pt x="382" y="194"/>
                </a:lnTo>
                <a:lnTo>
                  <a:pt x="380" y="191"/>
                </a:lnTo>
                <a:lnTo>
                  <a:pt x="380" y="189"/>
                </a:lnTo>
                <a:lnTo>
                  <a:pt x="380" y="187"/>
                </a:lnTo>
                <a:lnTo>
                  <a:pt x="380" y="184"/>
                </a:lnTo>
                <a:lnTo>
                  <a:pt x="380" y="182"/>
                </a:lnTo>
                <a:lnTo>
                  <a:pt x="380" y="179"/>
                </a:lnTo>
                <a:lnTo>
                  <a:pt x="380" y="177"/>
                </a:lnTo>
                <a:lnTo>
                  <a:pt x="380" y="175"/>
                </a:lnTo>
                <a:lnTo>
                  <a:pt x="380" y="172"/>
                </a:lnTo>
                <a:lnTo>
                  <a:pt x="380" y="170"/>
                </a:lnTo>
                <a:lnTo>
                  <a:pt x="380" y="168"/>
                </a:lnTo>
                <a:lnTo>
                  <a:pt x="382" y="165"/>
                </a:lnTo>
                <a:lnTo>
                  <a:pt x="382" y="163"/>
                </a:lnTo>
                <a:lnTo>
                  <a:pt x="385" y="161"/>
                </a:lnTo>
                <a:lnTo>
                  <a:pt x="387" y="156"/>
                </a:lnTo>
                <a:lnTo>
                  <a:pt x="389" y="151"/>
                </a:lnTo>
                <a:lnTo>
                  <a:pt x="392" y="149"/>
                </a:lnTo>
                <a:lnTo>
                  <a:pt x="394" y="144"/>
                </a:lnTo>
                <a:lnTo>
                  <a:pt x="397" y="142"/>
                </a:lnTo>
                <a:lnTo>
                  <a:pt x="399" y="137"/>
                </a:lnTo>
                <a:lnTo>
                  <a:pt x="401" y="132"/>
                </a:lnTo>
                <a:lnTo>
                  <a:pt x="404" y="128"/>
                </a:lnTo>
                <a:lnTo>
                  <a:pt x="404" y="123"/>
                </a:lnTo>
                <a:lnTo>
                  <a:pt x="406" y="120"/>
                </a:lnTo>
                <a:lnTo>
                  <a:pt x="408" y="116"/>
                </a:lnTo>
                <a:lnTo>
                  <a:pt x="408" y="111"/>
                </a:lnTo>
                <a:lnTo>
                  <a:pt x="408" y="106"/>
                </a:lnTo>
                <a:lnTo>
                  <a:pt x="411" y="102"/>
                </a:lnTo>
                <a:lnTo>
                  <a:pt x="411" y="97"/>
                </a:lnTo>
                <a:lnTo>
                  <a:pt x="411" y="92"/>
                </a:lnTo>
                <a:lnTo>
                  <a:pt x="411" y="87"/>
                </a:lnTo>
                <a:lnTo>
                  <a:pt x="411" y="83"/>
                </a:lnTo>
                <a:lnTo>
                  <a:pt x="411" y="78"/>
                </a:lnTo>
                <a:lnTo>
                  <a:pt x="408" y="73"/>
                </a:lnTo>
                <a:lnTo>
                  <a:pt x="408" y="68"/>
                </a:lnTo>
                <a:lnTo>
                  <a:pt x="408" y="64"/>
                </a:lnTo>
                <a:lnTo>
                  <a:pt x="406" y="59"/>
                </a:lnTo>
                <a:lnTo>
                  <a:pt x="406" y="52"/>
                </a:lnTo>
                <a:lnTo>
                  <a:pt x="404" y="47"/>
                </a:lnTo>
                <a:lnTo>
                  <a:pt x="401" y="42"/>
                </a:lnTo>
                <a:lnTo>
                  <a:pt x="399" y="38"/>
                </a:lnTo>
                <a:lnTo>
                  <a:pt x="397" y="33"/>
                </a:lnTo>
                <a:lnTo>
                  <a:pt x="392" y="31"/>
                </a:lnTo>
                <a:lnTo>
                  <a:pt x="389" y="26"/>
                </a:lnTo>
                <a:lnTo>
                  <a:pt x="385" y="21"/>
                </a:lnTo>
                <a:lnTo>
                  <a:pt x="380" y="19"/>
                </a:lnTo>
                <a:lnTo>
                  <a:pt x="378" y="14"/>
                </a:lnTo>
                <a:lnTo>
                  <a:pt x="373" y="12"/>
                </a:lnTo>
                <a:lnTo>
                  <a:pt x="368" y="9"/>
                </a:lnTo>
                <a:lnTo>
                  <a:pt x="363" y="7"/>
                </a:lnTo>
                <a:lnTo>
                  <a:pt x="359" y="5"/>
                </a:lnTo>
                <a:lnTo>
                  <a:pt x="354" y="5"/>
                </a:lnTo>
                <a:lnTo>
                  <a:pt x="349" y="2"/>
                </a:lnTo>
                <a:lnTo>
                  <a:pt x="342" y="2"/>
                </a:lnTo>
                <a:lnTo>
                  <a:pt x="338" y="0"/>
                </a:lnTo>
                <a:lnTo>
                  <a:pt x="333" y="0"/>
                </a:lnTo>
                <a:lnTo>
                  <a:pt x="328" y="0"/>
                </a:lnTo>
                <a:lnTo>
                  <a:pt x="321" y="2"/>
                </a:lnTo>
                <a:lnTo>
                  <a:pt x="316" y="2"/>
                </a:lnTo>
                <a:lnTo>
                  <a:pt x="312" y="5"/>
                </a:lnTo>
                <a:lnTo>
                  <a:pt x="307" y="5"/>
                </a:lnTo>
                <a:lnTo>
                  <a:pt x="302" y="7"/>
                </a:lnTo>
                <a:lnTo>
                  <a:pt x="297" y="9"/>
                </a:lnTo>
                <a:lnTo>
                  <a:pt x="293" y="12"/>
                </a:lnTo>
                <a:lnTo>
                  <a:pt x="288" y="14"/>
                </a:lnTo>
                <a:lnTo>
                  <a:pt x="283" y="19"/>
                </a:lnTo>
                <a:lnTo>
                  <a:pt x="281" y="21"/>
                </a:lnTo>
                <a:lnTo>
                  <a:pt x="276" y="26"/>
                </a:lnTo>
                <a:lnTo>
                  <a:pt x="271" y="31"/>
                </a:lnTo>
                <a:lnTo>
                  <a:pt x="269" y="33"/>
                </a:lnTo>
                <a:lnTo>
                  <a:pt x="267" y="38"/>
                </a:lnTo>
                <a:lnTo>
                  <a:pt x="264" y="42"/>
                </a:lnTo>
                <a:lnTo>
                  <a:pt x="262" y="47"/>
                </a:lnTo>
                <a:lnTo>
                  <a:pt x="260" y="52"/>
                </a:lnTo>
                <a:lnTo>
                  <a:pt x="257" y="59"/>
                </a:lnTo>
                <a:lnTo>
                  <a:pt x="257" y="64"/>
                </a:lnTo>
                <a:lnTo>
                  <a:pt x="257" y="68"/>
                </a:lnTo>
                <a:lnTo>
                  <a:pt x="255" y="73"/>
                </a:lnTo>
                <a:lnTo>
                  <a:pt x="255" y="78"/>
                </a:lnTo>
                <a:lnTo>
                  <a:pt x="255" y="83"/>
                </a:lnTo>
                <a:lnTo>
                  <a:pt x="255" y="87"/>
                </a:lnTo>
                <a:lnTo>
                  <a:pt x="255" y="92"/>
                </a:lnTo>
                <a:lnTo>
                  <a:pt x="255" y="97"/>
                </a:lnTo>
                <a:lnTo>
                  <a:pt x="255" y="102"/>
                </a:lnTo>
                <a:lnTo>
                  <a:pt x="255" y="106"/>
                </a:lnTo>
                <a:lnTo>
                  <a:pt x="257" y="111"/>
                </a:lnTo>
                <a:lnTo>
                  <a:pt x="257" y="116"/>
                </a:lnTo>
                <a:lnTo>
                  <a:pt x="260" y="120"/>
                </a:lnTo>
                <a:lnTo>
                  <a:pt x="260" y="123"/>
                </a:lnTo>
                <a:lnTo>
                  <a:pt x="262" y="128"/>
                </a:lnTo>
                <a:lnTo>
                  <a:pt x="264" y="132"/>
                </a:lnTo>
                <a:lnTo>
                  <a:pt x="267" y="137"/>
                </a:lnTo>
                <a:lnTo>
                  <a:pt x="269" y="142"/>
                </a:lnTo>
                <a:lnTo>
                  <a:pt x="271" y="144"/>
                </a:lnTo>
                <a:lnTo>
                  <a:pt x="274" y="149"/>
                </a:lnTo>
                <a:lnTo>
                  <a:pt x="276" y="151"/>
                </a:lnTo>
                <a:lnTo>
                  <a:pt x="278" y="156"/>
                </a:lnTo>
                <a:lnTo>
                  <a:pt x="281" y="161"/>
                </a:lnTo>
                <a:lnTo>
                  <a:pt x="283" y="163"/>
                </a:lnTo>
                <a:lnTo>
                  <a:pt x="283" y="165"/>
                </a:lnTo>
                <a:lnTo>
                  <a:pt x="283" y="168"/>
                </a:lnTo>
                <a:lnTo>
                  <a:pt x="286" y="170"/>
                </a:lnTo>
                <a:lnTo>
                  <a:pt x="286" y="172"/>
                </a:lnTo>
                <a:lnTo>
                  <a:pt x="286" y="175"/>
                </a:lnTo>
                <a:lnTo>
                  <a:pt x="286" y="177"/>
                </a:lnTo>
                <a:lnTo>
                  <a:pt x="286" y="179"/>
                </a:lnTo>
                <a:lnTo>
                  <a:pt x="286" y="182"/>
                </a:lnTo>
                <a:lnTo>
                  <a:pt x="286" y="184"/>
                </a:lnTo>
                <a:lnTo>
                  <a:pt x="286" y="187"/>
                </a:lnTo>
                <a:lnTo>
                  <a:pt x="286" y="189"/>
                </a:lnTo>
                <a:lnTo>
                  <a:pt x="283" y="191"/>
                </a:lnTo>
                <a:lnTo>
                  <a:pt x="283" y="194"/>
                </a:lnTo>
                <a:lnTo>
                  <a:pt x="283" y="196"/>
                </a:lnTo>
                <a:lnTo>
                  <a:pt x="281" y="198"/>
                </a:lnTo>
                <a:lnTo>
                  <a:pt x="281" y="201"/>
                </a:lnTo>
                <a:lnTo>
                  <a:pt x="281" y="203"/>
                </a:lnTo>
                <a:lnTo>
                  <a:pt x="278" y="205"/>
                </a:lnTo>
                <a:lnTo>
                  <a:pt x="276" y="205"/>
                </a:lnTo>
                <a:lnTo>
                  <a:pt x="0" y="205"/>
                </a:lnTo>
                <a:lnTo>
                  <a:pt x="0" y="484"/>
                </a:lnTo>
                <a:lnTo>
                  <a:pt x="0" y="487"/>
                </a:lnTo>
                <a:lnTo>
                  <a:pt x="2" y="487"/>
                </a:lnTo>
                <a:lnTo>
                  <a:pt x="4" y="489"/>
                </a:lnTo>
                <a:lnTo>
                  <a:pt x="7" y="489"/>
                </a:lnTo>
                <a:lnTo>
                  <a:pt x="9" y="489"/>
                </a:lnTo>
                <a:lnTo>
                  <a:pt x="12" y="491"/>
                </a:lnTo>
                <a:lnTo>
                  <a:pt x="14" y="491"/>
                </a:lnTo>
                <a:lnTo>
                  <a:pt x="16" y="491"/>
                </a:lnTo>
                <a:lnTo>
                  <a:pt x="19" y="491"/>
                </a:lnTo>
                <a:lnTo>
                  <a:pt x="21" y="491"/>
                </a:lnTo>
                <a:lnTo>
                  <a:pt x="23" y="491"/>
                </a:lnTo>
                <a:lnTo>
                  <a:pt x="26" y="491"/>
                </a:lnTo>
                <a:lnTo>
                  <a:pt x="28" y="491"/>
                </a:lnTo>
                <a:lnTo>
                  <a:pt x="30" y="491"/>
                </a:lnTo>
                <a:lnTo>
                  <a:pt x="33" y="491"/>
                </a:lnTo>
                <a:lnTo>
                  <a:pt x="35" y="491"/>
                </a:lnTo>
                <a:lnTo>
                  <a:pt x="37" y="491"/>
                </a:lnTo>
                <a:lnTo>
                  <a:pt x="40" y="489"/>
                </a:lnTo>
                <a:lnTo>
                  <a:pt x="42" y="489"/>
                </a:lnTo>
                <a:lnTo>
                  <a:pt x="45" y="489"/>
                </a:lnTo>
                <a:lnTo>
                  <a:pt x="49" y="487"/>
                </a:lnTo>
                <a:lnTo>
                  <a:pt x="52" y="484"/>
                </a:lnTo>
                <a:lnTo>
                  <a:pt x="56" y="480"/>
                </a:lnTo>
                <a:lnTo>
                  <a:pt x="59" y="477"/>
                </a:lnTo>
                <a:lnTo>
                  <a:pt x="63" y="475"/>
                </a:lnTo>
                <a:lnTo>
                  <a:pt x="68" y="472"/>
                </a:lnTo>
                <a:lnTo>
                  <a:pt x="73" y="470"/>
                </a:lnTo>
                <a:lnTo>
                  <a:pt x="75" y="468"/>
                </a:lnTo>
                <a:lnTo>
                  <a:pt x="80" y="468"/>
                </a:lnTo>
                <a:lnTo>
                  <a:pt x="85" y="465"/>
                </a:lnTo>
                <a:lnTo>
                  <a:pt x="89" y="465"/>
                </a:lnTo>
                <a:lnTo>
                  <a:pt x="94" y="463"/>
                </a:lnTo>
                <a:lnTo>
                  <a:pt x="99" y="463"/>
                </a:lnTo>
                <a:lnTo>
                  <a:pt x="104" y="463"/>
                </a:lnTo>
                <a:lnTo>
                  <a:pt x="108" y="461"/>
                </a:lnTo>
                <a:lnTo>
                  <a:pt x="113" y="461"/>
                </a:lnTo>
                <a:lnTo>
                  <a:pt x="118" y="461"/>
                </a:lnTo>
                <a:lnTo>
                  <a:pt x="123" y="461"/>
                </a:lnTo>
                <a:lnTo>
                  <a:pt x="127" y="463"/>
                </a:lnTo>
                <a:lnTo>
                  <a:pt x="132" y="463"/>
                </a:lnTo>
                <a:lnTo>
                  <a:pt x="137" y="463"/>
                </a:lnTo>
                <a:lnTo>
                  <a:pt x="141" y="463"/>
                </a:lnTo>
                <a:lnTo>
                  <a:pt x="146" y="465"/>
                </a:lnTo>
                <a:lnTo>
                  <a:pt x="151" y="468"/>
                </a:lnTo>
                <a:lnTo>
                  <a:pt x="156" y="468"/>
                </a:lnTo>
                <a:lnTo>
                  <a:pt x="160" y="470"/>
                </a:lnTo>
                <a:lnTo>
                  <a:pt x="165" y="472"/>
                </a:lnTo>
                <a:lnTo>
                  <a:pt x="170" y="477"/>
                </a:lnTo>
                <a:lnTo>
                  <a:pt x="175" y="480"/>
                </a:lnTo>
                <a:lnTo>
                  <a:pt x="179" y="482"/>
                </a:lnTo>
                <a:lnTo>
                  <a:pt x="182" y="487"/>
                </a:lnTo>
                <a:lnTo>
                  <a:pt x="186" y="491"/>
                </a:lnTo>
                <a:lnTo>
                  <a:pt x="189" y="494"/>
                </a:lnTo>
                <a:lnTo>
                  <a:pt x="191" y="498"/>
                </a:lnTo>
                <a:lnTo>
                  <a:pt x="196" y="503"/>
                </a:lnTo>
                <a:lnTo>
                  <a:pt x="198" y="508"/>
                </a:lnTo>
                <a:lnTo>
                  <a:pt x="198" y="513"/>
                </a:lnTo>
                <a:lnTo>
                  <a:pt x="200" y="517"/>
                </a:lnTo>
                <a:lnTo>
                  <a:pt x="203" y="524"/>
                </a:lnTo>
                <a:lnTo>
                  <a:pt x="203" y="529"/>
                </a:lnTo>
                <a:lnTo>
                  <a:pt x="203" y="534"/>
                </a:lnTo>
                <a:lnTo>
                  <a:pt x="203" y="539"/>
                </a:lnTo>
                <a:lnTo>
                  <a:pt x="203" y="546"/>
                </a:lnTo>
                <a:lnTo>
                  <a:pt x="203" y="550"/>
                </a:lnTo>
                <a:lnTo>
                  <a:pt x="203" y="555"/>
                </a:lnTo>
                <a:lnTo>
                  <a:pt x="200" y="560"/>
                </a:lnTo>
                <a:lnTo>
                  <a:pt x="198" y="565"/>
                </a:lnTo>
                <a:lnTo>
                  <a:pt x="198" y="569"/>
                </a:lnTo>
                <a:lnTo>
                  <a:pt x="196" y="574"/>
                </a:lnTo>
                <a:lnTo>
                  <a:pt x="191" y="579"/>
                </a:lnTo>
                <a:lnTo>
                  <a:pt x="189" y="583"/>
                </a:lnTo>
                <a:lnTo>
                  <a:pt x="186" y="588"/>
                </a:lnTo>
                <a:lnTo>
                  <a:pt x="182" y="593"/>
                </a:lnTo>
                <a:lnTo>
                  <a:pt x="179" y="595"/>
                </a:lnTo>
                <a:lnTo>
                  <a:pt x="175" y="600"/>
                </a:lnTo>
                <a:lnTo>
                  <a:pt x="170" y="602"/>
                </a:lnTo>
                <a:lnTo>
                  <a:pt x="165" y="605"/>
                </a:lnTo>
                <a:lnTo>
                  <a:pt x="160" y="607"/>
                </a:lnTo>
                <a:lnTo>
                  <a:pt x="156" y="609"/>
                </a:lnTo>
                <a:lnTo>
                  <a:pt x="151" y="612"/>
                </a:lnTo>
                <a:lnTo>
                  <a:pt x="146" y="614"/>
                </a:lnTo>
                <a:lnTo>
                  <a:pt x="141" y="614"/>
                </a:lnTo>
                <a:lnTo>
                  <a:pt x="137" y="614"/>
                </a:lnTo>
                <a:lnTo>
                  <a:pt x="132" y="617"/>
                </a:lnTo>
                <a:lnTo>
                  <a:pt x="127" y="617"/>
                </a:lnTo>
                <a:lnTo>
                  <a:pt x="123" y="617"/>
                </a:lnTo>
                <a:lnTo>
                  <a:pt x="118" y="617"/>
                </a:lnTo>
                <a:lnTo>
                  <a:pt x="113" y="617"/>
                </a:lnTo>
                <a:lnTo>
                  <a:pt x="108" y="617"/>
                </a:lnTo>
                <a:lnTo>
                  <a:pt x="104" y="617"/>
                </a:lnTo>
                <a:lnTo>
                  <a:pt x="99" y="617"/>
                </a:lnTo>
                <a:lnTo>
                  <a:pt x="94" y="614"/>
                </a:lnTo>
                <a:lnTo>
                  <a:pt x="89" y="614"/>
                </a:lnTo>
                <a:lnTo>
                  <a:pt x="85" y="612"/>
                </a:lnTo>
                <a:lnTo>
                  <a:pt x="80" y="612"/>
                </a:lnTo>
                <a:lnTo>
                  <a:pt x="75" y="609"/>
                </a:lnTo>
                <a:lnTo>
                  <a:pt x="73" y="607"/>
                </a:lnTo>
                <a:lnTo>
                  <a:pt x="68" y="607"/>
                </a:lnTo>
                <a:lnTo>
                  <a:pt x="63" y="605"/>
                </a:lnTo>
                <a:lnTo>
                  <a:pt x="59" y="600"/>
                </a:lnTo>
                <a:lnTo>
                  <a:pt x="56" y="598"/>
                </a:lnTo>
                <a:lnTo>
                  <a:pt x="52" y="595"/>
                </a:lnTo>
                <a:lnTo>
                  <a:pt x="49" y="593"/>
                </a:lnTo>
                <a:lnTo>
                  <a:pt x="45" y="591"/>
                </a:lnTo>
                <a:lnTo>
                  <a:pt x="42" y="591"/>
                </a:lnTo>
                <a:lnTo>
                  <a:pt x="40" y="588"/>
                </a:lnTo>
                <a:lnTo>
                  <a:pt x="37" y="588"/>
                </a:lnTo>
                <a:lnTo>
                  <a:pt x="35" y="588"/>
                </a:lnTo>
                <a:lnTo>
                  <a:pt x="33" y="588"/>
                </a:lnTo>
                <a:lnTo>
                  <a:pt x="30" y="588"/>
                </a:lnTo>
                <a:lnTo>
                  <a:pt x="28" y="586"/>
                </a:lnTo>
                <a:lnTo>
                  <a:pt x="26" y="586"/>
                </a:lnTo>
                <a:lnTo>
                  <a:pt x="23" y="586"/>
                </a:lnTo>
                <a:lnTo>
                  <a:pt x="21" y="586"/>
                </a:lnTo>
                <a:lnTo>
                  <a:pt x="19" y="586"/>
                </a:lnTo>
                <a:lnTo>
                  <a:pt x="16" y="588"/>
                </a:lnTo>
                <a:lnTo>
                  <a:pt x="14" y="588"/>
                </a:lnTo>
                <a:lnTo>
                  <a:pt x="12" y="588"/>
                </a:lnTo>
                <a:lnTo>
                  <a:pt x="9" y="588"/>
                </a:lnTo>
                <a:lnTo>
                  <a:pt x="7" y="591"/>
                </a:lnTo>
                <a:lnTo>
                  <a:pt x="4" y="591"/>
                </a:lnTo>
                <a:lnTo>
                  <a:pt x="2" y="593"/>
                </a:lnTo>
                <a:lnTo>
                  <a:pt x="0" y="593"/>
                </a:lnTo>
                <a:lnTo>
                  <a:pt x="0" y="595"/>
                </a:lnTo>
                <a:lnTo>
                  <a:pt x="0" y="874"/>
                </a:lnTo>
                <a:lnTo>
                  <a:pt x="666" y="874"/>
                </a:lnTo>
                <a:lnTo>
                  <a:pt x="666" y="205"/>
                </a:lnTo>
                <a:lnTo>
                  <a:pt x="387" y="205"/>
                </a:lnTo>
                <a:close/>
              </a:path>
            </a:pathLst>
          </a:custGeom>
          <a:gradFill rotWithShape="1">
            <a:gsLst>
              <a:gs pos="0">
                <a:srgbClr val="3B88DA"/>
              </a:gs>
              <a:gs pos="100000">
                <a:srgbClr val="3B88DA"/>
              </a:gs>
            </a:gsLst>
            <a:lin ang="2700000" scaled="1"/>
          </a:gradFill>
          <a:ln w="12700" algn="ctr">
            <a:solidFill>
              <a:schemeClr val="bg1"/>
            </a:solidFill>
            <a:miter lim="800000"/>
            <a:headEnd/>
            <a:tailEnd/>
          </a:ln>
        </p:spPr>
        <p:txBody>
          <a:bodyPr/>
          <a:lstStyle/>
          <a:p>
            <a:endParaRPr lang="zh-CN" altLang="en-US"/>
          </a:p>
        </p:txBody>
      </p:sp>
      <p:sp>
        <p:nvSpPr>
          <p:cNvPr id="16387" name="Freeform 16">
            <a:hlinkClick r:id="rId2"/>
          </p:cNvPr>
          <p:cNvSpPr>
            <a:spLocks/>
          </p:cNvSpPr>
          <p:nvPr/>
        </p:nvSpPr>
        <p:spPr bwMode="auto">
          <a:xfrm>
            <a:off x="2100263" y="1778000"/>
            <a:ext cx="1763712" cy="1349375"/>
          </a:xfrm>
          <a:custGeom>
            <a:avLst/>
            <a:gdLst>
              <a:gd name="T0" fmla="*/ 2147483647 w 872"/>
              <a:gd name="T1" fmla="*/ 2147483647 h 667"/>
              <a:gd name="T2" fmla="*/ 2147483647 w 872"/>
              <a:gd name="T3" fmla="*/ 2147483647 h 667"/>
              <a:gd name="T4" fmla="*/ 2147483647 w 872"/>
              <a:gd name="T5" fmla="*/ 2147483647 h 667"/>
              <a:gd name="T6" fmla="*/ 2147483647 w 872"/>
              <a:gd name="T7" fmla="*/ 2147483647 h 667"/>
              <a:gd name="T8" fmla="*/ 2147483647 w 872"/>
              <a:gd name="T9" fmla="*/ 2147483647 h 667"/>
              <a:gd name="T10" fmla="*/ 2147483647 w 872"/>
              <a:gd name="T11" fmla="*/ 2147483647 h 667"/>
              <a:gd name="T12" fmla="*/ 2147483647 w 872"/>
              <a:gd name="T13" fmla="*/ 2147483647 h 667"/>
              <a:gd name="T14" fmla="*/ 2147483647 w 872"/>
              <a:gd name="T15" fmla="*/ 2147483647 h 667"/>
              <a:gd name="T16" fmla="*/ 2147483647 w 872"/>
              <a:gd name="T17" fmla="*/ 2147483647 h 667"/>
              <a:gd name="T18" fmla="*/ 2147483647 w 872"/>
              <a:gd name="T19" fmla="*/ 2147483647 h 667"/>
              <a:gd name="T20" fmla="*/ 2147483647 w 872"/>
              <a:gd name="T21" fmla="*/ 2147483647 h 667"/>
              <a:gd name="T22" fmla="*/ 2147483647 w 872"/>
              <a:gd name="T23" fmla="*/ 2147483647 h 667"/>
              <a:gd name="T24" fmla="*/ 0 w 872"/>
              <a:gd name="T25" fmla="*/ 2147483647 h 667"/>
              <a:gd name="T26" fmla="*/ 2147483647 w 872"/>
              <a:gd name="T27" fmla="*/ 2147483647 h 667"/>
              <a:gd name="T28" fmla="*/ 2147483647 w 872"/>
              <a:gd name="T29" fmla="*/ 2147483647 h 667"/>
              <a:gd name="T30" fmla="*/ 2147483647 w 872"/>
              <a:gd name="T31" fmla="*/ 2147483647 h 667"/>
              <a:gd name="T32" fmla="*/ 2147483647 w 872"/>
              <a:gd name="T33" fmla="*/ 2147483647 h 667"/>
              <a:gd name="T34" fmla="*/ 2147483647 w 872"/>
              <a:gd name="T35" fmla="*/ 2147483647 h 667"/>
              <a:gd name="T36" fmla="*/ 2147483647 w 872"/>
              <a:gd name="T37" fmla="*/ 2147483647 h 667"/>
              <a:gd name="T38" fmla="*/ 2147483647 w 872"/>
              <a:gd name="T39" fmla="*/ 2147483647 h 667"/>
              <a:gd name="T40" fmla="*/ 2147483647 w 872"/>
              <a:gd name="T41" fmla="*/ 2147483647 h 667"/>
              <a:gd name="T42" fmla="*/ 2147483647 w 872"/>
              <a:gd name="T43" fmla="*/ 2147483647 h 667"/>
              <a:gd name="T44" fmla="*/ 2147483647 w 872"/>
              <a:gd name="T45" fmla="*/ 2147483647 h 667"/>
              <a:gd name="T46" fmla="*/ 2147483647 w 872"/>
              <a:gd name="T47" fmla="*/ 2147483647 h 667"/>
              <a:gd name="T48" fmla="*/ 2147483647 w 872"/>
              <a:gd name="T49" fmla="*/ 2147483647 h 667"/>
              <a:gd name="T50" fmla="*/ 2147483647 w 872"/>
              <a:gd name="T51" fmla="*/ 2147483647 h 667"/>
              <a:gd name="T52" fmla="*/ 2147483647 w 872"/>
              <a:gd name="T53" fmla="*/ 2147483647 h 667"/>
              <a:gd name="T54" fmla="*/ 2147483647 w 872"/>
              <a:gd name="T55" fmla="*/ 2147483647 h 667"/>
              <a:gd name="T56" fmla="*/ 2147483647 w 872"/>
              <a:gd name="T57" fmla="*/ 2147483647 h 667"/>
              <a:gd name="T58" fmla="*/ 2147483647 w 872"/>
              <a:gd name="T59" fmla="*/ 2147483647 h 667"/>
              <a:gd name="T60" fmla="*/ 2147483647 w 872"/>
              <a:gd name="T61" fmla="*/ 2147483647 h 667"/>
              <a:gd name="T62" fmla="*/ 2147483647 w 872"/>
              <a:gd name="T63" fmla="*/ 2147483647 h 667"/>
              <a:gd name="T64" fmla="*/ 2147483647 w 872"/>
              <a:gd name="T65" fmla="*/ 2147483647 h 667"/>
              <a:gd name="T66" fmla="*/ 2147483647 w 872"/>
              <a:gd name="T67" fmla="*/ 2147483647 h 667"/>
              <a:gd name="T68" fmla="*/ 2147483647 w 872"/>
              <a:gd name="T69" fmla="*/ 2147483647 h 667"/>
              <a:gd name="T70" fmla="*/ 2147483647 w 872"/>
              <a:gd name="T71" fmla="*/ 2147483647 h 667"/>
              <a:gd name="T72" fmla="*/ 2147483647 w 872"/>
              <a:gd name="T73" fmla="*/ 2147483647 h 667"/>
              <a:gd name="T74" fmla="*/ 2147483647 w 872"/>
              <a:gd name="T75" fmla="*/ 2147483647 h 667"/>
              <a:gd name="T76" fmla="*/ 2147483647 w 872"/>
              <a:gd name="T77" fmla="*/ 2147483647 h 667"/>
              <a:gd name="T78" fmla="*/ 2147483647 w 872"/>
              <a:gd name="T79" fmla="*/ 2147483647 h 667"/>
              <a:gd name="T80" fmla="*/ 2147483647 w 872"/>
              <a:gd name="T81" fmla="*/ 2147483647 h 667"/>
              <a:gd name="T82" fmla="*/ 2147483647 w 872"/>
              <a:gd name="T83" fmla="*/ 2147483647 h 667"/>
              <a:gd name="T84" fmla="*/ 2147483647 w 872"/>
              <a:gd name="T85" fmla="*/ 2147483647 h 667"/>
              <a:gd name="T86" fmla="*/ 2147483647 w 872"/>
              <a:gd name="T87" fmla="*/ 2147483647 h 667"/>
              <a:gd name="T88" fmla="*/ 2147483647 w 872"/>
              <a:gd name="T89" fmla="*/ 2147483647 h 667"/>
              <a:gd name="T90" fmla="*/ 2147483647 w 872"/>
              <a:gd name="T91" fmla="*/ 2147483647 h 667"/>
              <a:gd name="T92" fmla="*/ 2147483647 w 872"/>
              <a:gd name="T93" fmla="*/ 2147483647 h 667"/>
              <a:gd name="T94" fmla="*/ 2147483647 w 872"/>
              <a:gd name="T95" fmla="*/ 2147483647 h 667"/>
              <a:gd name="T96" fmla="*/ 2147483647 w 872"/>
              <a:gd name="T97" fmla="*/ 2147483647 h 667"/>
              <a:gd name="T98" fmla="*/ 2147483647 w 872"/>
              <a:gd name="T99" fmla="*/ 2147483647 h 667"/>
              <a:gd name="T100" fmla="*/ 2147483647 w 872"/>
              <a:gd name="T101" fmla="*/ 2147483647 h 667"/>
              <a:gd name="T102" fmla="*/ 2147483647 w 872"/>
              <a:gd name="T103" fmla="*/ 0 h 66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872"/>
              <a:gd name="T157" fmla="*/ 0 h 667"/>
              <a:gd name="T158" fmla="*/ 872 w 872"/>
              <a:gd name="T159" fmla="*/ 667 h 66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872" h="667">
                <a:moveTo>
                  <a:pt x="206" y="0"/>
                </a:moveTo>
                <a:lnTo>
                  <a:pt x="206" y="279"/>
                </a:lnTo>
                <a:lnTo>
                  <a:pt x="203" y="279"/>
                </a:lnTo>
                <a:lnTo>
                  <a:pt x="203" y="282"/>
                </a:lnTo>
                <a:lnTo>
                  <a:pt x="201" y="282"/>
                </a:lnTo>
                <a:lnTo>
                  <a:pt x="199" y="284"/>
                </a:lnTo>
                <a:lnTo>
                  <a:pt x="196" y="284"/>
                </a:lnTo>
                <a:lnTo>
                  <a:pt x="192" y="284"/>
                </a:lnTo>
                <a:lnTo>
                  <a:pt x="189" y="284"/>
                </a:lnTo>
                <a:lnTo>
                  <a:pt x="187" y="286"/>
                </a:lnTo>
                <a:lnTo>
                  <a:pt x="184" y="286"/>
                </a:lnTo>
                <a:lnTo>
                  <a:pt x="182" y="286"/>
                </a:lnTo>
                <a:lnTo>
                  <a:pt x="180" y="286"/>
                </a:lnTo>
                <a:lnTo>
                  <a:pt x="177" y="286"/>
                </a:lnTo>
                <a:lnTo>
                  <a:pt x="175" y="286"/>
                </a:lnTo>
                <a:lnTo>
                  <a:pt x="173" y="286"/>
                </a:lnTo>
                <a:lnTo>
                  <a:pt x="170" y="286"/>
                </a:lnTo>
                <a:lnTo>
                  <a:pt x="168" y="284"/>
                </a:lnTo>
                <a:lnTo>
                  <a:pt x="166" y="284"/>
                </a:lnTo>
                <a:lnTo>
                  <a:pt x="163" y="284"/>
                </a:lnTo>
                <a:lnTo>
                  <a:pt x="161" y="284"/>
                </a:lnTo>
                <a:lnTo>
                  <a:pt x="158" y="282"/>
                </a:lnTo>
                <a:lnTo>
                  <a:pt x="156" y="279"/>
                </a:lnTo>
                <a:lnTo>
                  <a:pt x="151" y="277"/>
                </a:lnTo>
                <a:lnTo>
                  <a:pt x="147" y="274"/>
                </a:lnTo>
                <a:lnTo>
                  <a:pt x="144" y="272"/>
                </a:lnTo>
                <a:lnTo>
                  <a:pt x="140" y="270"/>
                </a:lnTo>
                <a:lnTo>
                  <a:pt x="135" y="267"/>
                </a:lnTo>
                <a:lnTo>
                  <a:pt x="132" y="265"/>
                </a:lnTo>
                <a:lnTo>
                  <a:pt x="128" y="263"/>
                </a:lnTo>
                <a:lnTo>
                  <a:pt x="123" y="260"/>
                </a:lnTo>
                <a:lnTo>
                  <a:pt x="118" y="260"/>
                </a:lnTo>
                <a:lnTo>
                  <a:pt x="114" y="258"/>
                </a:lnTo>
                <a:lnTo>
                  <a:pt x="109" y="258"/>
                </a:lnTo>
                <a:lnTo>
                  <a:pt x="104" y="256"/>
                </a:lnTo>
                <a:lnTo>
                  <a:pt x="99" y="256"/>
                </a:lnTo>
                <a:lnTo>
                  <a:pt x="95" y="256"/>
                </a:lnTo>
                <a:lnTo>
                  <a:pt x="90" y="256"/>
                </a:lnTo>
                <a:lnTo>
                  <a:pt x="85" y="256"/>
                </a:lnTo>
                <a:lnTo>
                  <a:pt x="80" y="256"/>
                </a:lnTo>
                <a:lnTo>
                  <a:pt x="76" y="256"/>
                </a:lnTo>
                <a:lnTo>
                  <a:pt x="71" y="256"/>
                </a:lnTo>
                <a:lnTo>
                  <a:pt x="69" y="258"/>
                </a:lnTo>
                <a:lnTo>
                  <a:pt x="62" y="258"/>
                </a:lnTo>
                <a:lnTo>
                  <a:pt x="57" y="260"/>
                </a:lnTo>
                <a:lnTo>
                  <a:pt x="52" y="260"/>
                </a:lnTo>
                <a:lnTo>
                  <a:pt x="47" y="263"/>
                </a:lnTo>
                <a:lnTo>
                  <a:pt x="43" y="265"/>
                </a:lnTo>
                <a:lnTo>
                  <a:pt x="38" y="267"/>
                </a:lnTo>
                <a:lnTo>
                  <a:pt x="33" y="270"/>
                </a:lnTo>
                <a:lnTo>
                  <a:pt x="29" y="274"/>
                </a:lnTo>
                <a:lnTo>
                  <a:pt x="24" y="277"/>
                </a:lnTo>
                <a:lnTo>
                  <a:pt x="21" y="282"/>
                </a:lnTo>
                <a:lnTo>
                  <a:pt x="17" y="284"/>
                </a:lnTo>
                <a:lnTo>
                  <a:pt x="14" y="289"/>
                </a:lnTo>
                <a:lnTo>
                  <a:pt x="12" y="293"/>
                </a:lnTo>
                <a:lnTo>
                  <a:pt x="10" y="298"/>
                </a:lnTo>
                <a:lnTo>
                  <a:pt x="7" y="303"/>
                </a:lnTo>
                <a:lnTo>
                  <a:pt x="5" y="308"/>
                </a:lnTo>
                <a:lnTo>
                  <a:pt x="3" y="312"/>
                </a:lnTo>
                <a:lnTo>
                  <a:pt x="3" y="317"/>
                </a:lnTo>
                <a:lnTo>
                  <a:pt x="0" y="322"/>
                </a:lnTo>
                <a:lnTo>
                  <a:pt x="0" y="329"/>
                </a:lnTo>
                <a:lnTo>
                  <a:pt x="0" y="334"/>
                </a:lnTo>
                <a:lnTo>
                  <a:pt x="0" y="338"/>
                </a:lnTo>
                <a:lnTo>
                  <a:pt x="0" y="343"/>
                </a:lnTo>
                <a:lnTo>
                  <a:pt x="3" y="350"/>
                </a:lnTo>
                <a:lnTo>
                  <a:pt x="3" y="355"/>
                </a:lnTo>
                <a:lnTo>
                  <a:pt x="5" y="359"/>
                </a:lnTo>
                <a:lnTo>
                  <a:pt x="7" y="364"/>
                </a:lnTo>
                <a:lnTo>
                  <a:pt x="10" y="369"/>
                </a:lnTo>
                <a:lnTo>
                  <a:pt x="12" y="374"/>
                </a:lnTo>
                <a:lnTo>
                  <a:pt x="14" y="378"/>
                </a:lnTo>
                <a:lnTo>
                  <a:pt x="17" y="383"/>
                </a:lnTo>
                <a:lnTo>
                  <a:pt x="21" y="385"/>
                </a:lnTo>
                <a:lnTo>
                  <a:pt x="24" y="390"/>
                </a:lnTo>
                <a:lnTo>
                  <a:pt x="29" y="393"/>
                </a:lnTo>
                <a:lnTo>
                  <a:pt x="33" y="397"/>
                </a:lnTo>
                <a:lnTo>
                  <a:pt x="38" y="400"/>
                </a:lnTo>
                <a:lnTo>
                  <a:pt x="43" y="402"/>
                </a:lnTo>
                <a:lnTo>
                  <a:pt x="47" y="404"/>
                </a:lnTo>
                <a:lnTo>
                  <a:pt x="52" y="407"/>
                </a:lnTo>
                <a:lnTo>
                  <a:pt x="57" y="407"/>
                </a:lnTo>
                <a:lnTo>
                  <a:pt x="62" y="409"/>
                </a:lnTo>
                <a:lnTo>
                  <a:pt x="69" y="409"/>
                </a:lnTo>
                <a:lnTo>
                  <a:pt x="71" y="409"/>
                </a:lnTo>
                <a:lnTo>
                  <a:pt x="76" y="411"/>
                </a:lnTo>
                <a:lnTo>
                  <a:pt x="80" y="411"/>
                </a:lnTo>
                <a:lnTo>
                  <a:pt x="85" y="411"/>
                </a:lnTo>
                <a:lnTo>
                  <a:pt x="90" y="411"/>
                </a:lnTo>
                <a:lnTo>
                  <a:pt x="95" y="411"/>
                </a:lnTo>
                <a:lnTo>
                  <a:pt x="99" y="411"/>
                </a:lnTo>
                <a:lnTo>
                  <a:pt x="104" y="409"/>
                </a:lnTo>
                <a:lnTo>
                  <a:pt x="109" y="409"/>
                </a:lnTo>
                <a:lnTo>
                  <a:pt x="114" y="409"/>
                </a:lnTo>
                <a:lnTo>
                  <a:pt x="118" y="407"/>
                </a:lnTo>
                <a:lnTo>
                  <a:pt x="123" y="404"/>
                </a:lnTo>
                <a:lnTo>
                  <a:pt x="128" y="404"/>
                </a:lnTo>
                <a:lnTo>
                  <a:pt x="132" y="402"/>
                </a:lnTo>
                <a:lnTo>
                  <a:pt x="135" y="400"/>
                </a:lnTo>
                <a:lnTo>
                  <a:pt x="140" y="397"/>
                </a:lnTo>
                <a:lnTo>
                  <a:pt x="144" y="395"/>
                </a:lnTo>
                <a:lnTo>
                  <a:pt x="147" y="393"/>
                </a:lnTo>
                <a:lnTo>
                  <a:pt x="151" y="390"/>
                </a:lnTo>
                <a:lnTo>
                  <a:pt x="156" y="388"/>
                </a:lnTo>
                <a:lnTo>
                  <a:pt x="158" y="385"/>
                </a:lnTo>
                <a:lnTo>
                  <a:pt x="161" y="383"/>
                </a:lnTo>
                <a:lnTo>
                  <a:pt x="163" y="383"/>
                </a:lnTo>
                <a:lnTo>
                  <a:pt x="166" y="383"/>
                </a:lnTo>
                <a:lnTo>
                  <a:pt x="168" y="381"/>
                </a:lnTo>
                <a:lnTo>
                  <a:pt x="170" y="381"/>
                </a:lnTo>
                <a:lnTo>
                  <a:pt x="173" y="381"/>
                </a:lnTo>
                <a:lnTo>
                  <a:pt x="175" y="381"/>
                </a:lnTo>
                <a:lnTo>
                  <a:pt x="177" y="381"/>
                </a:lnTo>
                <a:lnTo>
                  <a:pt x="180" y="381"/>
                </a:lnTo>
                <a:lnTo>
                  <a:pt x="182" y="381"/>
                </a:lnTo>
                <a:lnTo>
                  <a:pt x="184" y="381"/>
                </a:lnTo>
                <a:lnTo>
                  <a:pt x="187" y="381"/>
                </a:lnTo>
                <a:lnTo>
                  <a:pt x="189" y="381"/>
                </a:lnTo>
                <a:lnTo>
                  <a:pt x="192" y="383"/>
                </a:lnTo>
                <a:lnTo>
                  <a:pt x="196" y="383"/>
                </a:lnTo>
                <a:lnTo>
                  <a:pt x="199" y="383"/>
                </a:lnTo>
                <a:lnTo>
                  <a:pt x="201" y="385"/>
                </a:lnTo>
                <a:lnTo>
                  <a:pt x="203" y="385"/>
                </a:lnTo>
                <a:lnTo>
                  <a:pt x="203" y="388"/>
                </a:lnTo>
                <a:lnTo>
                  <a:pt x="206" y="388"/>
                </a:lnTo>
                <a:lnTo>
                  <a:pt x="206" y="667"/>
                </a:lnTo>
                <a:lnTo>
                  <a:pt x="482" y="667"/>
                </a:lnTo>
                <a:lnTo>
                  <a:pt x="484" y="667"/>
                </a:lnTo>
                <a:lnTo>
                  <a:pt x="487" y="664"/>
                </a:lnTo>
                <a:lnTo>
                  <a:pt x="487" y="662"/>
                </a:lnTo>
                <a:lnTo>
                  <a:pt x="487" y="660"/>
                </a:lnTo>
                <a:lnTo>
                  <a:pt x="489" y="657"/>
                </a:lnTo>
                <a:lnTo>
                  <a:pt x="489" y="655"/>
                </a:lnTo>
                <a:lnTo>
                  <a:pt x="489" y="652"/>
                </a:lnTo>
                <a:lnTo>
                  <a:pt x="492" y="650"/>
                </a:lnTo>
                <a:lnTo>
                  <a:pt x="492" y="648"/>
                </a:lnTo>
                <a:lnTo>
                  <a:pt x="492" y="645"/>
                </a:lnTo>
                <a:lnTo>
                  <a:pt x="492" y="643"/>
                </a:lnTo>
                <a:lnTo>
                  <a:pt x="492" y="641"/>
                </a:lnTo>
                <a:lnTo>
                  <a:pt x="492" y="638"/>
                </a:lnTo>
                <a:lnTo>
                  <a:pt x="492" y="636"/>
                </a:lnTo>
                <a:lnTo>
                  <a:pt x="492" y="634"/>
                </a:lnTo>
                <a:lnTo>
                  <a:pt x="492" y="631"/>
                </a:lnTo>
                <a:lnTo>
                  <a:pt x="489" y="629"/>
                </a:lnTo>
                <a:lnTo>
                  <a:pt x="489" y="626"/>
                </a:lnTo>
                <a:lnTo>
                  <a:pt x="489" y="624"/>
                </a:lnTo>
                <a:lnTo>
                  <a:pt x="487" y="622"/>
                </a:lnTo>
                <a:lnTo>
                  <a:pt x="484" y="617"/>
                </a:lnTo>
                <a:lnTo>
                  <a:pt x="482" y="612"/>
                </a:lnTo>
                <a:lnTo>
                  <a:pt x="480" y="610"/>
                </a:lnTo>
                <a:lnTo>
                  <a:pt x="477" y="605"/>
                </a:lnTo>
                <a:lnTo>
                  <a:pt x="475" y="603"/>
                </a:lnTo>
                <a:lnTo>
                  <a:pt x="473" y="598"/>
                </a:lnTo>
                <a:lnTo>
                  <a:pt x="470" y="593"/>
                </a:lnTo>
                <a:lnTo>
                  <a:pt x="468" y="589"/>
                </a:lnTo>
                <a:lnTo>
                  <a:pt x="466" y="584"/>
                </a:lnTo>
                <a:lnTo>
                  <a:pt x="466" y="582"/>
                </a:lnTo>
                <a:lnTo>
                  <a:pt x="463" y="577"/>
                </a:lnTo>
                <a:lnTo>
                  <a:pt x="463" y="572"/>
                </a:lnTo>
                <a:lnTo>
                  <a:pt x="461" y="567"/>
                </a:lnTo>
                <a:lnTo>
                  <a:pt x="461" y="563"/>
                </a:lnTo>
                <a:lnTo>
                  <a:pt x="461" y="558"/>
                </a:lnTo>
                <a:lnTo>
                  <a:pt x="461" y="553"/>
                </a:lnTo>
                <a:lnTo>
                  <a:pt x="461" y="548"/>
                </a:lnTo>
                <a:lnTo>
                  <a:pt x="461" y="544"/>
                </a:lnTo>
                <a:lnTo>
                  <a:pt x="461" y="539"/>
                </a:lnTo>
                <a:lnTo>
                  <a:pt x="461" y="534"/>
                </a:lnTo>
                <a:lnTo>
                  <a:pt x="463" y="530"/>
                </a:lnTo>
                <a:lnTo>
                  <a:pt x="463" y="525"/>
                </a:lnTo>
                <a:lnTo>
                  <a:pt x="463" y="520"/>
                </a:lnTo>
                <a:lnTo>
                  <a:pt x="466" y="515"/>
                </a:lnTo>
                <a:lnTo>
                  <a:pt x="468" y="508"/>
                </a:lnTo>
                <a:lnTo>
                  <a:pt x="470" y="504"/>
                </a:lnTo>
                <a:lnTo>
                  <a:pt x="473" y="499"/>
                </a:lnTo>
                <a:lnTo>
                  <a:pt x="475" y="497"/>
                </a:lnTo>
                <a:lnTo>
                  <a:pt x="477" y="492"/>
                </a:lnTo>
                <a:lnTo>
                  <a:pt x="482" y="487"/>
                </a:lnTo>
                <a:lnTo>
                  <a:pt x="487" y="482"/>
                </a:lnTo>
                <a:lnTo>
                  <a:pt x="489" y="480"/>
                </a:lnTo>
                <a:lnTo>
                  <a:pt x="494" y="478"/>
                </a:lnTo>
                <a:lnTo>
                  <a:pt x="499" y="473"/>
                </a:lnTo>
                <a:lnTo>
                  <a:pt x="503" y="471"/>
                </a:lnTo>
                <a:lnTo>
                  <a:pt x="508" y="468"/>
                </a:lnTo>
                <a:lnTo>
                  <a:pt x="513" y="466"/>
                </a:lnTo>
                <a:lnTo>
                  <a:pt x="518" y="466"/>
                </a:lnTo>
                <a:lnTo>
                  <a:pt x="522" y="463"/>
                </a:lnTo>
                <a:lnTo>
                  <a:pt x="527" y="463"/>
                </a:lnTo>
                <a:lnTo>
                  <a:pt x="534" y="461"/>
                </a:lnTo>
                <a:lnTo>
                  <a:pt x="539" y="461"/>
                </a:lnTo>
                <a:lnTo>
                  <a:pt x="544" y="461"/>
                </a:lnTo>
                <a:lnTo>
                  <a:pt x="548" y="463"/>
                </a:lnTo>
                <a:lnTo>
                  <a:pt x="555" y="463"/>
                </a:lnTo>
                <a:lnTo>
                  <a:pt x="560" y="466"/>
                </a:lnTo>
                <a:lnTo>
                  <a:pt x="565" y="466"/>
                </a:lnTo>
                <a:lnTo>
                  <a:pt x="569" y="468"/>
                </a:lnTo>
                <a:lnTo>
                  <a:pt x="574" y="471"/>
                </a:lnTo>
                <a:lnTo>
                  <a:pt x="579" y="473"/>
                </a:lnTo>
                <a:lnTo>
                  <a:pt x="584" y="478"/>
                </a:lnTo>
                <a:lnTo>
                  <a:pt x="586" y="480"/>
                </a:lnTo>
                <a:lnTo>
                  <a:pt x="591" y="482"/>
                </a:lnTo>
                <a:lnTo>
                  <a:pt x="595" y="487"/>
                </a:lnTo>
                <a:lnTo>
                  <a:pt x="598" y="492"/>
                </a:lnTo>
                <a:lnTo>
                  <a:pt x="603" y="497"/>
                </a:lnTo>
                <a:lnTo>
                  <a:pt x="605" y="499"/>
                </a:lnTo>
                <a:lnTo>
                  <a:pt x="607" y="504"/>
                </a:lnTo>
                <a:lnTo>
                  <a:pt x="610" y="508"/>
                </a:lnTo>
                <a:lnTo>
                  <a:pt x="612" y="515"/>
                </a:lnTo>
                <a:lnTo>
                  <a:pt x="612" y="520"/>
                </a:lnTo>
                <a:lnTo>
                  <a:pt x="614" y="525"/>
                </a:lnTo>
                <a:lnTo>
                  <a:pt x="614" y="530"/>
                </a:lnTo>
                <a:lnTo>
                  <a:pt x="614" y="534"/>
                </a:lnTo>
                <a:lnTo>
                  <a:pt x="617" y="539"/>
                </a:lnTo>
                <a:lnTo>
                  <a:pt x="617" y="544"/>
                </a:lnTo>
                <a:lnTo>
                  <a:pt x="617" y="548"/>
                </a:lnTo>
                <a:lnTo>
                  <a:pt x="617" y="553"/>
                </a:lnTo>
                <a:lnTo>
                  <a:pt x="617" y="558"/>
                </a:lnTo>
                <a:lnTo>
                  <a:pt x="617" y="563"/>
                </a:lnTo>
                <a:lnTo>
                  <a:pt x="614" y="567"/>
                </a:lnTo>
                <a:lnTo>
                  <a:pt x="614" y="572"/>
                </a:lnTo>
                <a:lnTo>
                  <a:pt x="614" y="577"/>
                </a:lnTo>
                <a:lnTo>
                  <a:pt x="612" y="582"/>
                </a:lnTo>
                <a:lnTo>
                  <a:pt x="610" y="584"/>
                </a:lnTo>
                <a:lnTo>
                  <a:pt x="610" y="589"/>
                </a:lnTo>
                <a:lnTo>
                  <a:pt x="607" y="593"/>
                </a:lnTo>
                <a:lnTo>
                  <a:pt x="605" y="598"/>
                </a:lnTo>
                <a:lnTo>
                  <a:pt x="603" y="603"/>
                </a:lnTo>
                <a:lnTo>
                  <a:pt x="600" y="605"/>
                </a:lnTo>
                <a:lnTo>
                  <a:pt x="598" y="610"/>
                </a:lnTo>
                <a:lnTo>
                  <a:pt x="595" y="612"/>
                </a:lnTo>
                <a:lnTo>
                  <a:pt x="593" y="617"/>
                </a:lnTo>
                <a:lnTo>
                  <a:pt x="591" y="622"/>
                </a:lnTo>
                <a:lnTo>
                  <a:pt x="588" y="624"/>
                </a:lnTo>
                <a:lnTo>
                  <a:pt x="588" y="626"/>
                </a:lnTo>
                <a:lnTo>
                  <a:pt x="586" y="629"/>
                </a:lnTo>
                <a:lnTo>
                  <a:pt x="586" y="631"/>
                </a:lnTo>
                <a:lnTo>
                  <a:pt x="586" y="634"/>
                </a:lnTo>
                <a:lnTo>
                  <a:pt x="586" y="636"/>
                </a:lnTo>
                <a:lnTo>
                  <a:pt x="586" y="638"/>
                </a:lnTo>
                <a:lnTo>
                  <a:pt x="586" y="641"/>
                </a:lnTo>
                <a:lnTo>
                  <a:pt x="586" y="643"/>
                </a:lnTo>
                <a:lnTo>
                  <a:pt x="586" y="645"/>
                </a:lnTo>
                <a:lnTo>
                  <a:pt x="586" y="648"/>
                </a:lnTo>
                <a:lnTo>
                  <a:pt x="586" y="650"/>
                </a:lnTo>
                <a:lnTo>
                  <a:pt x="586" y="652"/>
                </a:lnTo>
                <a:lnTo>
                  <a:pt x="588" y="655"/>
                </a:lnTo>
                <a:lnTo>
                  <a:pt x="588" y="657"/>
                </a:lnTo>
                <a:lnTo>
                  <a:pt x="588" y="660"/>
                </a:lnTo>
                <a:lnTo>
                  <a:pt x="591" y="662"/>
                </a:lnTo>
                <a:lnTo>
                  <a:pt x="591" y="664"/>
                </a:lnTo>
                <a:lnTo>
                  <a:pt x="593" y="667"/>
                </a:lnTo>
                <a:lnTo>
                  <a:pt x="872" y="667"/>
                </a:lnTo>
                <a:lnTo>
                  <a:pt x="872" y="0"/>
                </a:lnTo>
                <a:lnTo>
                  <a:pt x="206" y="0"/>
                </a:lnTo>
                <a:close/>
              </a:path>
            </a:pathLst>
          </a:custGeom>
          <a:gradFill rotWithShape="1">
            <a:gsLst>
              <a:gs pos="0">
                <a:srgbClr val="2574C8"/>
              </a:gs>
              <a:gs pos="100000">
                <a:srgbClr val="2574C8"/>
              </a:gs>
            </a:gsLst>
            <a:lin ang="2700000" scaled="1"/>
          </a:gradFill>
          <a:ln w="12700" algn="ctr">
            <a:solidFill>
              <a:schemeClr val="bg1"/>
            </a:solidFill>
            <a:miter lim="800000"/>
            <a:headEnd/>
            <a:tailEnd/>
          </a:ln>
        </p:spPr>
        <p:txBody>
          <a:bodyPr/>
          <a:lstStyle/>
          <a:p>
            <a:endParaRPr lang="zh-CN" altLang="en-US"/>
          </a:p>
        </p:txBody>
      </p:sp>
      <p:sp>
        <p:nvSpPr>
          <p:cNvPr id="16388" name="Freeform 17">
            <a:hlinkClick r:id="rId2"/>
          </p:cNvPr>
          <p:cNvSpPr>
            <a:spLocks/>
          </p:cNvSpPr>
          <p:nvPr/>
        </p:nvSpPr>
        <p:spPr bwMode="auto">
          <a:xfrm>
            <a:off x="1166813" y="1778000"/>
            <a:ext cx="1352550" cy="1763713"/>
          </a:xfrm>
          <a:custGeom>
            <a:avLst/>
            <a:gdLst>
              <a:gd name="T0" fmla="*/ 2147483647 w 669"/>
              <a:gd name="T1" fmla="*/ 2147483647 h 872"/>
              <a:gd name="T2" fmla="*/ 2147483647 w 669"/>
              <a:gd name="T3" fmla="*/ 2147483647 h 872"/>
              <a:gd name="T4" fmla="*/ 2147483647 w 669"/>
              <a:gd name="T5" fmla="*/ 2147483647 h 872"/>
              <a:gd name="T6" fmla="*/ 2147483647 w 669"/>
              <a:gd name="T7" fmla="*/ 2147483647 h 872"/>
              <a:gd name="T8" fmla="*/ 2147483647 w 669"/>
              <a:gd name="T9" fmla="*/ 2147483647 h 872"/>
              <a:gd name="T10" fmla="*/ 2147483647 w 669"/>
              <a:gd name="T11" fmla="*/ 2147483647 h 872"/>
              <a:gd name="T12" fmla="*/ 2147483647 w 669"/>
              <a:gd name="T13" fmla="*/ 2147483647 h 872"/>
              <a:gd name="T14" fmla="*/ 2147483647 w 669"/>
              <a:gd name="T15" fmla="*/ 2147483647 h 872"/>
              <a:gd name="T16" fmla="*/ 2147483647 w 669"/>
              <a:gd name="T17" fmla="*/ 2147483647 h 872"/>
              <a:gd name="T18" fmla="*/ 2147483647 w 669"/>
              <a:gd name="T19" fmla="*/ 2147483647 h 872"/>
              <a:gd name="T20" fmla="*/ 2147483647 w 669"/>
              <a:gd name="T21" fmla="*/ 2147483647 h 872"/>
              <a:gd name="T22" fmla="*/ 2147483647 w 669"/>
              <a:gd name="T23" fmla="*/ 2147483647 h 872"/>
              <a:gd name="T24" fmla="*/ 2147483647 w 669"/>
              <a:gd name="T25" fmla="*/ 2147483647 h 872"/>
              <a:gd name="T26" fmla="*/ 2147483647 w 669"/>
              <a:gd name="T27" fmla="*/ 2147483647 h 872"/>
              <a:gd name="T28" fmla="*/ 2147483647 w 669"/>
              <a:gd name="T29" fmla="*/ 2147483647 h 872"/>
              <a:gd name="T30" fmla="*/ 2147483647 w 669"/>
              <a:gd name="T31" fmla="*/ 2147483647 h 872"/>
              <a:gd name="T32" fmla="*/ 2147483647 w 669"/>
              <a:gd name="T33" fmla="*/ 2147483647 h 872"/>
              <a:gd name="T34" fmla="*/ 2147483647 w 669"/>
              <a:gd name="T35" fmla="*/ 2147483647 h 872"/>
              <a:gd name="T36" fmla="*/ 2147483647 w 669"/>
              <a:gd name="T37" fmla="*/ 2147483647 h 872"/>
              <a:gd name="T38" fmla="*/ 2147483647 w 669"/>
              <a:gd name="T39" fmla="*/ 2147483647 h 872"/>
              <a:gd name="T40" fmla="*/ 2147483647 w 669"/>
              <a:gd name="T41" fmla="*/ 2147483647 h 872"/>
              <a:gd name="T42" fmla="*/ 2147483647 w 669"/>
              <a:gd name="T43" fmla="*/ 2147483647 h 872"/>
              <a:gd name="T44" fmla="*/ 2147483647 w 669"/>
              <a:gd name="T45" fmla="*/ 2147483647 h 872"/>
              <a:gd name="T46" fmla="*/ 2147483647 w 669"/>
              <a:gd name="T47" fmla="*/ 2147483647 h 872"/>
              <a:gd name="T48" fmla="*/ 2147483647 w 669"/>
              <a:gd name="T49" fmla="*/ 2147483647 h 872"/>
              <a:gd name="T50" fmla="*/ 2147483647 w 669"/>
              <a:gd name="T51" fmla="*/ 2147483647 h 872"/>
              <a:gd name="T52" fmla="*/ 2147483647 w 669"/>
              <a:gd name="T53" fmla="*/ 2147483647 h 872"/>
              <a:gd name="T54" fmla="*/ 2147483647 w 669"/>
              <a:gd name="T55" fmla="*/ 0 h 872"/>
              <a:gd name="T56" fmla="*/ 2147483647 w 669"/>
              <a:gd name="T57" fmla="*/ 2147483647 h 872"/>
              <a:gd name="T58" fmla="*/ 2147483647 w 669"/>
              <a:gd name="T59" fmla="*/ 2147483647 h 872"/>
              <a:gd name="T60" fmla="*/ 2147483647 w 669"/>
              <a:gd name="T61" fmla="*/ 2147483647 h 872"/>
              <a:gd name="T62" fmla="*/ 2147483647 w 669"/>
              <a:gd name="T63" fmla="*/ 2147483647 h 872"/>
              <a:gd name="T64" fmla="*/ 2147483647 w 669"/>
              <a:gd name="T65" fmla="*/ 2147483647 h 872"/>
              <a:gd name="T66" fmla="*/ 2147483647 w 669"/>
              <a:gd name="T67" fmla="*/ 2147483647 h 872"/>
              <a:gd name="T68" fmla="*/ 2147483647 w 669"/>
              <a:gd name="T69" fmla="*/ 2147483647 h 872"/>
              <a:gd name="T70" fmla="*/ 2147483647 w 669"/>
              <a:gd name="T71" fmla="*/ 2147483647 h 872"/>
              <a:gd name="T72" fmla="*/ 2147483647 w 669"/>
              <a:gd name="T73" fmla="*/ 2147483647 h 872"/>
              <a:gd name="T74" fmla="*/ 2147483647 w 669"/>
              <a:gd name="T75" fmla="*/ 2147483647 h 872"/>
              <a:gd name="T76" fmla="*/ 2147483647 w 669"/>
              <a:gd name="T77" fmla="*/ 2147483647 h 872"/>
              <a:gd name="T78" fmla="*/ 2147483647 w 669"/>
              <a:gd name="T79" fmla="*/ 2147483647 h 872"/>
              <a:gd name="T80" fmla="*/ 2147483647 w 669"/>
              <a:gd name="T81" fmla="*/ 2147483647 h 872"/>
              <a:gd name="T82" fmla="*/ 2147483647 w 669"/>
              <a:gd name="T83" fmla="*/ 2147483647 h 872"/>
              <a:gd name="T84" fmla="*/ 2147483647 w 669"/>
              <a:gd name="T85" fmla="*/ 2147483647 h 872"/>
              <a:gd name="T86" fmla="*/ 2147483647 w 669"/>
              <a:gd name="T87" fmla="*/ 2147483647 h 872"/>
              <a:gd name="T88" fmla="*/ 2147483647 w 669"/>
              <a:gd name="T89" fmla="*/ 2147483647 h 872"/>
              <a:gd name="T90" fmla="*/ 2147483647 w 669"/>
              <a:gd name="T91" fmla="*/ 2147483647 h 872"/>
              <a:gd name="T92" fmla="*/ 2147483647 w 669"/>
              <a:gd name="T93" fmla="*/ 2147483647 h 872"/>
              <a:gd name="T94" fmla="*/ 2147483647 w 669"/>
              <a:gd name="T95" fmla="*/ 2147483647 h 872"/>
              <a:gd name="T96" fmla="*/ 2147483647 w 669"/>
              <a:gd name="T97" fmla="*/ 2147483647 h 872"/>
              <a:gd name="T98" fmla="*/ 2147483647 w 669"/>
              <a:gd name="T99" fmla="*/ 2147483647 h 872"/>
              <a:gd name="T100" fmla="*/ 2147483647 w 669"/>
              <a:gd name="T101" fmla="*/ 2147483647 h 8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69"/>
              <a:gd name="T154" fmla="*/ 0 h 872"/>
              <a:gd name="T155" fmla="*/ 669 w 669"/>
              <a:gd name="T156" fmla="*/ 872 h 87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69" h="872">
                <a:moveTo>
                  <a:pt x="381" y="688"/>
                </a:moveTo>
                <a:lnTo>
                  <a:pt x="383" y="686"/>
                </a:lnTo>
                <a:lnTo>
                  <a:pt x="383" y="683"/>
                </a:lnTo>
                <a:lnTo>
                  <a:pt x="383" y="681"/>
                </a:lnTo>
                <a:lnTo>
                  <a:pt x="383" y="678"/>
                </a:lnTo>
                <a:lnTo>
                  <a:pt x="383" y="676"/>
                </a:lnTo>
                <a:lnTo>
                  <a:pt x="385" y="674"/>
                </a:lnTo>
                <a:lnTo>
                  <a:pt x="385" y="671"/>
                </a:lnTo>
                <a:lnTo>
                  <a:pt x="388" y="669"/>
                </a:lnTo>
                <a:lnTo>
                  <a:pt x="390" y="667"/>
                </a:lnTo>
                <a:lnTo>
                  <a:pt x="669" y="667"/>
                </a:lnTo>
                <a:lnTo>
                  <a:pt x="669" y="388"/>
                </a:lnTo>
                <a:lnTo>
                  <a:pt x="667" y="388"/>
                </a:lnTo>
                <a:lnTo>
                  <a:pt x="667" y="385"/>
                </a:lnTo>
                <a:lnTo>
                  <a:pt x="664" y="385"/>
                </a:lnTo>
                <a:lnTo>
                  <a:pt x="662" y="383"/>
                </a:lnTo>
                <a:lnTo>
                  <a:pt x="660" y="383"/>
                </a:lnTo>
                <a:lnTo>
                  <a:pt x="657" y="383"/>
                </a:lnTo>
                <a:lnTo>
                  <a:pt x="655" y="381"/>
                </a:lnTo>
                <a:lnTo>
                  <a:pt x="652" y="381"/>
                </a:lnTo>
                <a:lnTo>
                  <a:pt x="650" y="381"/>
                </a:lnTo>
                <a:lnTo>
                  <a:pt x="648" y="381"/>
                </a:lnTo>
                <a:lnTo>
                  <a:pt x="645" y="381"/>
                </a:lnTo>
                <a:lnTo>
                  <a:pt x="643" y="381"/>
                </a:lnTo>
                <a:lnTo>
                  <a:pt x="641" y="381"/>
                </a:lnTo>
                <a:lnTo>
                  <a:pt x="638" y="381"/>
                </a:lnTo>
                <a:lnTo>
                  <a:pt x="636" y="381"/>
                </a:lnTo>
                <a:lnTo>
                  <a:pt x="634" y="381"/>
                </a:lnTo>
                <a:lnTo>
                  <a:pt x="631" y="381"/>
                </a:lnTo>
                <a:lnTo>
                  <a:pt x="629" y="383"/>
                </a:lnTo>
                <a:lnTo>
                  <a:pt x="626" y="383"/>
                </a:lnTo>
                <a:lnTo>
                  <a:pt x="624" y="383"/>
                </a:lnTo>
                <a:lnTo>
                  <a:pt x="622" y="385"/>
                </a:lnTo>
                <a:lnTo>
                  <a:pt x="619" y="388"/>
                </a:lnTo>
                <a:lnTo>
                  <a:pt x="615" y="390"/>
                </a:lnTo>
                <a:lnTo>
                  <a:pt x="610" y="393"/>
                </a:lnTo>
                <a:lnTo>
                  <a:pt x="608" y="395"/>
                </a:lnTo>
                <a:lnTo>
                  <a:pt x="603" y="397"/>
                </a:lnTo>
                <a:lnTo>
                  <a:pt x="598" y="400"/>
                </a:lnTo>
                <a:lnTo>
                  <a:pt x="596" y="402"/>
                </a:lnTo>
                <a:lnTo>
                  <a:pt x="591" y="404"/>
                </a:lnTo>
                <a:lnTo>
                  <a:pt x="586" y="404"/>
                </a:lnTo>
                <a:lnTo>
                  <a:pt x="582" y="407"/>
                </a:lnTo>
                <a:lnTo>
                  <a:pt x="577" y="409"/>
                </a:lnTo>
                <a:lnTo>
                  <a:pt x="572" y="409"/>
                </a:lnTo>
                <a:lnTo>
                  <a:pt x="567" y="409"/>
                </a:lnTo>
                <a:lnTo>
                  <a:pt x="563" y="411"/>
                </a:lnTo>
                <a:lnTo>
                  <a:pt x="558" y="411"/>
                </a:lnTo>
                <a:lnTo>
                  <a:pt x="553" y="411"/>
                </a:lnTo>
                <a:lnTo>
                  <a:pt x="548" y="411"/>
                </a:lnTo>
                <a:lnTo>
                  <a:pt x="544" y="411"/>
                </a:lnTo>
                <a:lnTo>
                  <a:pt x="541" y="411"/>
                </a:lnTo>
                <a:lnTo>
                  <a:pt x="537" y="409"/>
                </a:lnTo>
                <a:lnTo>
                  <a:pt x="532" y="409"/>
                </a:lnTo>
                <a:lnTo>
                  <a:pt x="525" y="409"/>
                </a:lnTo>
                <a:lnTo>
                  <a:pt x="520" y="407"/>
                </a:lnTo>
                <a:lnTo>
                  <a:pt x="515" y="407"/>
                </a:lnTo>
                <a:lnTo>
                  <a:pt x="511" y="404"/>
                </a:lnTo>
                <a:lnTo>
                  <a:pt x="506" y="402"/>
                </a:lnTo>
                <a:lnTo>
                  <a:pt x="501" y="400"/>
                </a:lnTo>
                <a:lnTo>
                  <a:pt x="497" y="397"/>
                </a:lnTo>
                <a:lnTo>
                  <a:pt x="492" y="393"/>
                </a:lnTo>
                <a:lnTo>
                  <a:pt x="489" y="390"/>
                </a:lnTo>
                <a:lnTo>
                  <a:pt x="485" y="385"/>
                </a:lnTo>
                <a:lnTo>
                  <a:pt x="480" y="383"/>
                </a:lnTo>
                <a:lnTo>
                  <a:pt x="478" y="378"/>
                </a:lnTo>
                <a:lnTo>
                  <a:pt x="475" y="374"/>
                </a:lnTo>
                <a:lnTo>
                  <a:pt x="473" y="369"/>
                </a:lnTo>
                <a:lnTo>
                  <a:pt x="471" y="364"/>
                </a:lnTo>
                <a:lnTo>
                  <a:pt x="468" y="359"/>
                </a:lnTo>
                <a:lnTo>
                  <a:pt x="466" y="355"/>
                </a:lnTo>
                <a:lnTo>
                  <a:pt x="466" y="350"/>
                </a:lnTo>
                <a:lnTo>
                  <a:pt x="463" y="343"/>
                </a:lnTo>
                <a:lnTo>
                  <a:pt x="463" y="338"/>
                </a:lnTo>
                <a:lnTo>
                  <a:pt x="463" y="334"/>
                </a:lnTo>
                <a:lnTo>
                  <a:pt x="463" y="329"/>
                </a:lnTo>
                <a:lnTo>
                  <a:pt x="463" y="322"/>
                </a:lnTo>
                <a:lnTo>
                  <a:pt x="466" y="317"/>
                </a:lnTo>
                <a:lnTo>
                  <a:pt x="466" y="312"/>
                </a:lnTo>
                <a:lnTo>
                  <a:pt x="468" y="308"/>
                </a:lnTo>
                <a:lnTo>
                  <a:pt x="471" y="303"/>
                </a:lnTo>
                <a:lnTo>
                  <a:pt x="473" y="298"/>
                </a:lnTo>
                <a:lnTo>
                  <a:pt x="475" y="293"/>
                </a:lnTo>
                <a:lnTo>
                  <a:pt x="478" y="289"/>
                </a:lnTo>
                <a:lnTo>
                  <a:pt x="480" y="284"/>
                </a:lnTo>
                <a:lnTo>
                  <a:pt x="485" y="282"/>
                </a:lnTo>
                <a:lnTo>
                  <a:pt x="489" y="277"/>
                </a:lnTo>
                <a:lnTo>
                  <a:pt x="492" y="274"/>
                </a:lnTo>
                <a:lnTo>
                  <a:pt x="497" y="270"/>
                </a:lnTo>
                <a:lnTo>
                  <a:pt x="501" y="267"/>
                </a:lnTo>
                <a:lnTo>
                  <a:pt x="506" y="265"/>
                </a:lnTo>
                <a:lnTo>
                  <a:pt x="511" y="263"/>
                </a:lnTo>
                <a:lnTo>
                  <a:pt x="515" y="260"/>
                </a:lnTo>
                <a:lnTo>
                  <a:pt x="520" y="260"/>
                </a:lnTo>
                <a:lnTo>
                  <a:pt x="525" y="258"/>
                </a:lnTo>
                <a:lnTo>
                  <a:pt x="532" y="258"/>
                </a:lnTo>
                <a:lnTo>
                  <a:pt x="537" y="256"/>
                </a:lnTo>
                <a:lnTo>
                  <a:pt x="541" y="256"/>
                </a:lnTo>
                <a:lnTo>
                  <a:pt x="544" y="256"/>
                </a:lnTo>
                <a:lnTo>
                  <a:pt x="548" y="256"/>
                </a:lnTo>
                <a:lnTo>
                  <a:pt x="553" y="256"/>
                </a:lnTo>
                <a:lnTo>
                  <a:pt x="558" y="256"/>
                </a:lnTo>
                <a:lnTo>
                  <a:pt x="563" y="256"/>
                </a:lnTo>
                <a:lnTo>
                  <a:pt x="567" y="256"/>
                </a:lnTo>
                <a:lnTo>
                  <a:pt x="572" y="258"/>
                </a:lnTo>
                <a:lnTo>
                  <a:pt x="577" y="258"/>
                </a:lnTo>
                <a:lnTo>
                  <a:pt x="582" y="260"/>
                </a:lnTo>
                <a:lnTo>
                  <a:pt x="586" y="260"/>
                </a:lnTo>
                <a:lnTo>
                  <a:pt x="591" y="263"/>
                </a:lnTo>
                <a:lnTo>
                  <a:pt x="596" y="265"/>
                </a:lnTo>
                <a:lnTo>
                  <a:pt x="598" y="267"/>
                </a:lnTo>
                <a:lnTo>
                  <a:pt x="603" y="270"/>
                </a:lnTo>
                <a:lnTo>
                  <a:pt x="608" y="272"/>
                </a:lnTo>
                <a:lnTo>
                  <a:pt x="610" y="274"/>
                </a:lnTo>
                <a:lnTo>
                  <a:pt x="615" y="277"/>
                </a:lnTo>
                <a:lnTo>
                  <a:pt x="619" y="279"/>
                </a:lnTo>
                <a:lnTo>
                  <a:pt x="622" y="282"/>
                </a:lnTo>
                <a:lnTo>
                  <a:pt x="624" y="284"/>
                </a:lnTo>
                <a:lnTo>
                  <a:pt x="626" y="284"/>
                </a:lnTo>
                <a:lnTo>
                  <a:pt x="629" y="284"/>
                </a:lnTo>
                <a:lnTo>
                  <a:pt x="631" y="284"/>
                </a:lnTo>
                <a:lnTo>
                  <a:pt x="634" y="286"/>
                </a:lnTo>
                <a:lnTo>
                  <a:pt x="636" y="286"/>
                </a:lnTo>
                <a:lnTo>
                  <a:pt x="638" y="286"/>
                </a:lnTo>
                <a:lnTo>
                  <a:pt x="641" y="286"/>
                </a:lnTo>
                <a:lnTo>
                  <a:pt x="643" y="286"/>
                </a:lnTo>
                <a:lnTo>
                  <a:pt x="645" y="286"/>
                </a:lnTo>
                <a:lnTo>
                  <a:pt x="648" y="286"/>
                </a:lnTo>
                <a:lnTo>
                  <a:pt x="650" y="286"/>
                </a:lnTo>
                <a:lnTo>
                  <a:pt x="652" y="286"/>
                </a:lnTo>
                <a:lnTo>
                  <a:pt x="655" y="284"/>
                </a:lnTo>
                <a:lnTo>
                  <a:pt x="657" y="284"/>
                </a:lnTo>
                <a:lnTo>
                  <a:pt x="660" y="284"/>
                </a:lnTo>
                <a:lnTo>
                  <a:pt x="662" y="284"/>
                </a:lnTo>
                <a:lnTo>
                  <a:pt x="664" y="282"/>
                </a:lnTo>
                <a:lnTo>
                  <a:pt x="667" y="282"/>
                </a:lnTo>
                <a:lnTo>
                  <a:pt x="667" y="279"/>
                </a:lnTo>
                <a:lnTo>
                  <a:pt x="669" y="279"/>
                </a:lnTo>
                <a:lnTo>
                  <a:pt x="669" y="0"/>
                </a:lnTo>
                <a:lnTo>
                  <a:pt x="0" y="0"/>
                </a:lnTo>
                <a:lnTo>
                  <a:pt x="0" y="667"/>
                </a:lnTo>
                <a:lnTo>
                  <a:pt x="279" y="667"/>
                </a:lnTo>
                <a:lnTo>
                  <a:pt x="282" y="669"/>
                </a:lnTo>
                <a:lnTo>
                  <a:pt x="284" y="671"/>
                </a:lnTo>
                <a:lnTo>
                  <a:pt x="284" y="674"/>
                </a:lnTo>
                <a:lnTo>
                  <a:pt x="284" y="676"/>
                </a:lnTo>
                <a:lnTo>
                  <a:pt x="286" y="678"/>
                </a:lnTo>
                <a:lnTo>
                  <a:pt x="286" y="681"/>
                </a:lnTo>
                <a:lnTo>
                  <a:pt x="286" y="683"/>
                </a:lnTo>
                <a:lnTo>
                  <a:pt x="286" y="686"/>
                </a:lnTo>
                <a:lnTo>
                  <a:pt x="286" y="688"/>
                </a:lnTo>
                <a:lnTo>
                  <a:pt x="286" y="690"/>
                </a:lnTo>
                <a:lnTo>
                  <a:pt x="286" y="693"/>
                </a:lnTo>
                <a:lnTo>
                  <a:pt x="286" y="695"/>
                </a:lnTo>
                <a:lnTo>
                  <a:pt x="286" y="697"/>
                </a:lnTo>
                <a:lnTo>
                  <a:pt x="286" y="700"/>
                </a:lnTo>
                <a:lnTo>
                  <a:pt x="286" y="702"/>
                </a:lnTo>
                <a:lnTo>
                  <a:pt x="286" y="704"/>
                </a:lnTo>
                <a:lnTo>
                  <a:pt x="286" y="707"/>
                </a:lnTo>
                <a:lnTo>
                  <a:pt x="284" y="709"/>
                </a:lnTo>
                <a:lnTo>
                  <a:pt x="284" y="712"/>
                </a:lnTo>
                <a:lnTo>
                  <a:pt x="284" y="714"/>
                </a:lnTo>
                <a:lnTo>
                  <a:pt x="282" y="716"/>
                </a:lnTo>
                <a:lnTo>
                  <a:pt x="279" y="721"/>
                </a:lnTo>
                <a:lnTo>
                  <a:pt x="277" y="723"/>
                </a:lnTo>
                <a:lnTo>
                  <a:pt x="272" y="728"/>
                </a:lnTo>
                <a:lnTo>
                  <a:pt x="270" y="733"/>
                </a:lnTo>
                <a:lnTo>
                  <a:pt x="267" y="735"/>
                </a:lnTo>
                <a:lnTo>
                  <a:pt x="265" y="740"/>
                </a:lnTo>
                <a:lnTo>
                  <a:pt x="265" y="745"/>
                </a:lnTo>
                <a:lnTo>
                  <a:pt x="263" y="749"/>
                </a:lnTo>
                <a:lnTo>
                  <a:pt x="260" y="754"/>
                </a:lnTo>
                <a:lnTo>
                  <a:pt x="260" y="759"/>
                </a:lnTo>
                <a:lnTo>
                  <a:pt x="258" y="763"/>
                </a:lnTo>
                <a:lnTo>
                  <a:pt x="258" y="766"/>
                </a:lnTo>
                <a:lnTo>
                  <a:pt x="258" y="771"/>
                </a:lnTo>
                <a:lnTo>
                  <a:pt x="258" y="775"/>
                </a:lnTo>
                <a:lnTo>
                  <a:pt x="256" y="780"/>
                </a:lnTo>
                <a:lnTo>
                  <a:pt x="256" y="785"/>
                </a:lnTo>
                <a:lnTo>
                  <a:pt x="256" y="789"/>
                </a:lnTo>
                <a:lnTo>
                  <a:pt x="258" y="794"/>
                </a:lnTo>
                <a:lnTo>
                  <a:pt x="258" y="799"/>
                </a:lnTo>
                <a:lnTo>
                  <a:pt x="258" y="804"/>
                </a:lnTo>
                <a:lnTo>
                  <a:pt x="260" y="808"/>
                </a:lnTo>
                <a:lnTo>
                  <a:pt x="260" y="815"/>
                </a:lnTo>
                <a:lnTo>
                  <a:pt x="263" y="820"/>
                </a:lnTo>
                <a:lnTo>
                  <a:pt x="265" y="825"/>
                </a:lnTo>
                <a:lnTo>
                  <a:pt x="265" y="830"/>
                </a:lnTo>
                <a:lnTo>
                  <a:pt x="270" y="834"/>
                </a:lnTo>
                <a:lnTo>
                  <a:pt x="272" y="839"/>
                </a:lnTo>
                <a:lnTo>
                  <a:pt x="274" y="844"/>
                </a:lnTo>
                <a:lnTo>
                  <a:pt x="279" y="846"/>
                </a:lnTo>
                <a:lnTo>
                  <a:pt x="282" y="851"/>
                </a:lnTo>
                <a:lnTo>
                  <a:pt x="286" y="853"/>
                </a:lnTo>
                <a:lnTo>
                  <a:pt x="291" y="858"/>
                </a:lnTo>
                <a:lnTo>
                  <a:pt x="293" y="860"/>
                </a:lnTo>
                <a:lnTo>
                  <a:pt x="298" y="863"/>
                </a:lnTo>
                <a:lnTo>
                  <a:pt x="303" y="865"/>
                </a:lnTo>
                <a:lnTo>
                  <a:pt x="308" y="867"/>
                </a:lnTo>
                <a:lnTo>
                  <a:pt x="315" y="870"/>
                </a:lnTo>
                <a:lnTo>
                  <a:pt x="319" y="870"/>
                </a:lnTo>
                <a:lnTo>
                  <a:pt x="324" y="872"/>
                </a:lnTo>
                <a:lnTo>
                  <a:pt x="329" y="872"/>
                </a:lnTo>
                <a:lnTo>
                  <a:pt x="334" y="872"/>
                </a:lnTo>
                <a:lnTo>
                  <a:pt x="341" y="872"/>
                </a:lnTo>
                <a:lnTo>
                  <a:pt x="345" y="872"/>
                </a:lnTo>
                <a:lnTo>
                  <a:pt x="350" y="870"/>
                </a:lnTo>
                <a:lnTo>
                  <a:pt x="355" y="870"/>
                </a:lnTo>
                <a:lnTo>
                  <a:pt x="359" y="867"/>
                </a:lnTo>
                <a:lnTo>
                  <a:pt x="364" y="865"/>
                </a:lnTo>
                <a:lnTo>
                  <a:pt x="371" y="863"/>
                </a:lnTo>
                <a:lnTo>
                  <a:pt x="374" y="860"/>
                </a:lnTo>
                <a:lnTo>
                  <a:pt x="378" y="858"/>
                </a:lnTo>
                <a:lnTo>
                  <a:pt x="383" y="853"/>
                </a:lnTo>
                <a:lnTo>
                  <a:pt x="388" y="851"/>
                </a:lnTo>
                <a:lnTo>
                  <a:pt x="390" y="846"/>
                </a:lnTo>
                <a:lnTo>
                  <a:pt x="395" y="844"/>
                </a:lnTo>
                <a:lnTo>
                  <a:pt x="397" y="839"/>
                </a:lnTo>
                <a:lnTo>
                  <a:pt x="400" y="834"/>
                </a:lnTo>
                <a:lnTo>
                  <a:pt x="402" y="830"/>
                </a:lnTo>
                <a:lnTo>
                  <a:pt x="404" y="825"/>
                </a:lnTo>
                <a:lnTo>
                  <a:pt x="407" y="820"/>
                </a:lnTo>
                <a:lnTo>
                  <a:pt x="409" y="815"/>
                </a:lnTo>
                <a:lnTo>
                  <a:pt x="409" y="808"/>
                </a:lnTo>
                <a:lnTo>
                  <a:pt x="411" y="804"/>
                </a:lnTo>
                <a:lnTo>
                  <a:pt x="411" y="799"/>
                </a:lnTo>
                <a:lnTo>
                  <a:pt x="411" y="794"/>
                </a:lnTo>
                <a:lnTo>
                  <a:pt x="411" y="789"/>
                </a:lnTo>
                <a:lnTo>
                  <a:pt x="411" y="785"/>
                </a:lnTo>
                <a:lnTo>
                  <a:pt x="411" y="780"/>
                </a:lnTo>
                <a:lnTo>
                  <a:pt x="411" y="775"/>
                </a:lnTo>
                <a:lnTo>
                  <a:pt x="411" y="771"/>
                </a:lnTo>
                <a:lnTo>
                  <a:pt x="411" y="766"/>
                </a:lnTo>
                <a:lnTo>
                  <a:pt x="411" y="763"/>
                </a:lnTo>
                <a:lnTo>
                  <a:pt x="409" y="759"/>
                </a:lnTo>
                <a:lnTo>
                  <a:pt x="409" y="754"/>
                </a:lnTo>
                <a:lnTo>
                  <a:pt x="407" y="749"/>
                </a:lnTo>
                <a:lnTo>
                  <a:pt x="404" y="745"/>
                </a:lnTo>
                <a:lnTo>
                  <a:pt x="404" y="740"/>
                </a:lnTo>
                <a:lnTo>
                  <a:pt x="402" y="735"/>
                </a:lnTo>
                <a:lnTo>
                  <a:pt x="400" y="733"/>
                </a:lnTo>
                <a:lnTo>
                  <a:pt x="397" y="728"/>
                </a:lnTo>
                <a:lnTo>
                  <a:pt x="393" y="723"/>
                </a:lnTo>
                <a:lnTo>
                  <a:pt x="390" y="721"/>
                </a:lnTo>
                <a:lnTo>
                  <a:pt x="388" y="716"/>
                </a:lnTo>
                <a:lnTo>
                  <a:pt x="385" y="714"/>
                </a:lnTo>
                <a:lnTo>
                  <a:pt x="385" y="712"/>
                </a:lnTo>
                <a:lnTo>
                  <a:pt x="383" y="709"/>
                </a:lnTo>
                <a:lnTo>
                  <a:pt x="383" y="707"/>
                </a:lnTo>
                <a:lnTo>
                  <a:pt x="383" y="704"/>
                </a:lnTo>
                <a:lnTo>
                  <a:pt x="383" y="702"/>
                </a:lnTo>
                <a:lnTo>
                  <a:pt x="383" y="700"/>
                </a:lnTo>
                <a:lnTo>
                  <a:pt x="383" y="697"/>
                </a:lnTo>
                <a:lnTo>
                  <a:pt x="381" y="695"/>
                </a:lnTo>
                <a:lnTo>
                  <a:pt x="381" y="693"/>
                </a:lnTo>
                <a:lnTo>
                  <a:pt x="381" y="690"/>
                </a:lnTo>
                <a:lnTo>
                  <a:pt x="381" y="688"/>
                </a:lnTo>
                <a:close/>
              </a:path>
            </a:pathLst>
          </a:custGeom>
          <a:gradFill rotWithShape="1">
            <a:gsLst>
              <a:gs pos="0">
                <a:srgbClr val="90BAE9"/>
              </a:gs>
              <a:gs pos="100000">
                <a:srgbClr val="90BAE9"/>
              </a:gs>
            </a:gsLst>
            <a:lin ang="2700000" scaled="1"/>
          </a:gradFill>
          <a:ln w="12700">
            <a:solidFill>
              <a:schemeClr val="bg1"/>
            </a:solidFill>
            <a:miter lim="800000"/>
            <a:headEnd/>
            <a:tailEnd/>
          </a:ln>
        </p:spPr>
        <p:txBody>
          <a:bodyPr/>
          <a:lstStyle/>
          <a:p>
            <a:endParaRPr lang="zh-CN" altLang="en-US"/>
          </a:p>
        </p:txBody>
      </p:sp>
      <p:sp>
        <p:nvSpPr>
          <p:cNvPr id="16389" name="Freeform 18">
            <a:hlinkClick r:id="rId2"/>
          </p:cNvPr>
          <p:cNvSpPr>
            <a:spLocks/>
          </p:cNvSpPr>
          <p:nvPr/>
        </p:nvSpPr>
        <p:spPr bwMode="auto">
          <a:xfrm>
            <a:off x="1166813" y="4465638"/>
            <a:ext cx="1763712" cy="1352550"/>
          </a:xfrm>
          <a:custGeom>
            <a:avLst/>
            <a:gdLst>
              <a:gd name="T0" fmla="*/ 2147483647 w 872"/>
              <a:gd name="T1" fmla="*/ 2147483647 h 669"/>
              <a:gd name="T2" fmla="*/ 2147483647 w 872"/>
              <a:gd name="T3" fmla="*/ 2147483647 h 669"/>
              <a:gd name="T4" fmla="*/ 2147483647 w 872"/>
              <a:gd name="T5" fmla="*/ 2147483647 h 669"/>
              <a:gd name="T6" fmla="*/ 2147483647 w 872"/>
              <a:gd name="T7" fmla="*/ 2147483647 h 669"/>
              <a:gd name="T8" fmla="*/ 2147483647 w 872"/>
              <a:gd name="T9" fmla="*/ 2147483647 h 669"/>
              <a:gd name="T10" fmla="*/ 2147483647 w 872"/>
              <a:gd name="T11" fmla="*/ 2147483647 h 669"/>
              <a:gd name="T12" fmla="*/ 2147483647 w 872"/>
              <a:gd name="T13" fmla="*/ 2147483647 h 669"/>
              <a:gd name="T14" fmla="*/ 2147483647 w 872"/>
              <a:gd name="T15" fmla="*/ 2147483647 h 669"/>
              <a:gd name="T16" fmla="*/ 2147483647 w 872"/>
              <a:gd name="T17" fmla="*/ 2147483647 h 669"/>
              <a:gd name="T18" fmla="*/ 2147483647 w 872"/>
              <a:gd name="T19" fmla="*/ 2147483647 h 669"/>
              <a:gd name="T20" fmla="*/ 2147483647 w 872"/>
              <a:gd name="T21" fmla="*/ 2147483647 h 669"/>
              <a:gd name="T22" fmla="*/ 2147483647 w 872"/>
              <a:gd name="T23" fmla="*/ 2147483647 h 669"/>
              <a:gd name="T24" fmla="*/ 2147483647 w 872"/>
              <a:gd name="T25" fmla="*/ 0 h 669"/>
              <a:gd name="T26" fmla="*/ 2147483647 w 872"/>
              <a:gd name="T27" fmla="*/ 2147483647 h 669"/>
              <a:gd name="T28" fmla="*/ 2147483647 w 872"/>
              <a:gd name="T29" fmla="*/ 2147483647 h 669"/>
              <a:gd name="T30" fmla="*/ 2147483647 w 872"/>
              <a:gd name="T31" fmla="*/ 2147483647 h 669"/>
              <a:gd name="T32" fmla="*/ 2147483647 w 872"/>
              <a:gd name="T33" fmla="*/ 2147483647 h 669"/>
              <a:gd name="T34" fmla="*/ 2147483647 w 872"/>
              <a:gd name="T35" fmla="*/ 2147483647 h 669"/>
              <a:gd name="T36" fmla="*/ 2147483647 w 872"/>
              <a:gd name="T37" fmla="*/ 2147483647 h 669"/>
              <a:gd name="T38" fmla="*/ 2147483647 w 872"/>
              <a:gd name="T39" fmla="*/ 2147483647 h 669"/>
              <a:gd name="T40" fmla="*/ 2147483647 w 872"/>
              <a:gd name="T41" fmla="*/ 2147483647 h 669"/>
              <a:gd name="T42" fmla="*/ 2147483647 w 872"/>
              <a:gd name="T43" fmla="*/ 2147483647 h 669"/>
              <a:gd name="T44" fmla="*/ 2147483647 w 872"/>
              <a:gd name="T45" fmla="*/ 2147483647 h 669"/>
              <a:gd name="T46" fmla="*/ 2147483647 w 872"/>
              <a:gd name="T47" fmla="*/ 2147483647 h 669"/>
              <a:gd name="T48" fmla="*/ 2147483647 w 872"/>
              <a:gd name="T49" fmla="*/ 2147483647 h 669"/>
              <a:gd name="T50" fmla="*/ 2147483647 w 872"/>
              <a:gd name="T51" fmla="*/ 2147483647 h 669"/>
              <a:gd name="T52" fmla="*/ 2147483647 w 872"/>
              <a:gd name="T53" fmla="*/ 2147483647 h 669"/>
              <a:gd name="T54" fmla="*/ 2147483647 w 872"/>
              <a:gd name="T55" fmla="*/ 2147483647 h 669"/>
              <a:gd name="T56" fmla="*/ 2147483647 w 872"/>
              <a:gd name="T57" fmla="*/ 2147483647 h 669"/>
              <a:gd name="T58" fmla="*/ 2147483647 w 872"/>
              <a:gd name="T59" fmla="*/ 2147483647 h 669"/>
              <a:gd name="T60" fmla="*/ 2147483647 w 872"/>
              <a:gd name="T61" fmla="*/ 2147483647 h 669"/>
              <a:gd name="T62" fmla="*/ 2147483647 w 872"/>
              <a:gd name="T63" fmla="*/ 2147483647 h 669"/>
              <a:gd name="T64" fmla="*/ 2147483647 w 872"/>
              <a:gd name="T65" fmla="*/ 2147483647 h 669"/>
              <a:gd name="T66" fmla="*/ 2147483647 w 872"/>
              <a:gd name="T67" fmla="*/ 2147483647 h 669"/>
              <a:gd name="T68" fmla="*/ 2147483647 w 872"/>
              <a:gd name="T69" fmla="*/ 2147483647 h 669"/>
              <a:gd name="T70" fmla="*/ 2147483647 w 872"/>
              <a:gd name="T71" fmla="*/ 2147483647 h 669"/>
              <a:gd name="T72" fmla="*/ 2147483647 w 872"/>
              <a:gd name="T73" fmla="*/ 2147483647 h 669"/>
              <a:gd name="T74" fmla="*/ 2147483647 w 872"/>
              <a:gd name="T75" fmla="*/ 0 h 669"/>
              <a:gd name="T76" fmla="*/ 2147483647 w 872"/>
              <a:gd name="T77" fmla="*/ 2147483647 h 669"/>
              <a:gd name="T78" fmla="*/ 2147483647 w 872"/>
              <a:gd name="T79" fmla="*/ 2147483647 h 669"/>
              <a:gd name="T80" fmla="*/ 2147483647 w 872"/>
              <a:gd name="T81" fmla="*/ 2147483647 h 669"/>
              <a:gd name="T82" fmla="*/ 2147483647 w 872"/>
              <a:gd name="T83" fmla="*/ 2147483647 h 669"/>
              <a:gd name="T84" fmla="*/ 2147483647 w 872"/>
              <a:gd name="T85" fmla="*/ 2147483647 h 669"/>
              <a:gd name="T86" fmla="*/ 2147483647 w 872"/>
              <a:gd name="T87" fmla="*/ 2147483647 h 669"/>
              <a:gd name="T88" fmla="*/ 2147483647 w 872"/>
              <a:gd name="T89" fmla="*/ 2147483647 h 669"/>
              <a:gd name="T90" fmla="*/ 2147483647 w 872"/>
              <a:gd name="T91" fmla="*/ 2147483647 h 669"/>
              <a:gd name="T92" fmla="*/ 2147483647 w 872"/>
              <a:gd name="T93" fmla="*/ 2147483647 h 669"/>
              <a:gd name="T94" fmla="*/ 2147483647 w 872"/>
              <a:gd name="T95" fmla="*/ 2147483647 h 669"/>
              <a:gd name="T96" fmla="*/ 2147483647 w 872"/>
              <a:gd name="T97" fmla="*/ 2147483647 h 669"/>
              <a:gd name="T98" fmla="*/ 2147483647 w 872"/>
              <a:gd name="T99" fmla="*/ 2147483647 h 669"/>
              <a:gd name="T100" fmla="*/ 2147483647 w 872"/>
              <a:gd name="T101" fmla="*/ 2147483647 h 66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72"/>
              <a:gd name="T154" fmla="*/ 0 h 669"/>
              <a:gd name="T155" fmla="*/ 872 w 872"/>
              <a:gd name="T156" fmla="*/ 669 h 66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72" h="669">
                <a:moveTo>
                  <a:pt x="872" y="329"/>
                </a:moveTo>
                <a:lnTo>
                  <a:pt x="872" y="324"/>
                </a:lnTo>
                <a:lnTo>
                  <a:pt x="872" y="319"/>
                </a:lnTo>
                <a:lnTo>
                  <a:pt x="870" y="312"/>
                </a:lnTo>
                <a:lnTo>
                  <a:pt x="867" y="308"/>
                </a:lnTo>
                <a:lnTo>
                  <a:pt x="867" y="303"/>
                </a:lnTo>
                <a:lnTo>
                  <a:pt x="865" y="298"/>
                </a:lnTo>
                <a:lnTo>
                  <a:pt x="863" y="293"/>
                </a:lnTo>
                <a:lnTo>
                  <a:pt x="858" y="289"/>
                </a:lnTo>
                <a:lnTo>
                  <a:pt x="856" y="286"/>
                </a:lnTo>
                <a:lnTo>
                  <a:pt x="851" y="282"/>
                </a:lnTo>
                <a:lnTo>
                  <a:pt x="848" y="277"/>
                </a:lnTo>
                <a:lnTo>
                  <a:pt x="844" y="275"/>
                </a:lnTo>
                <a:lnTo>
                  <a:pt x="839" y="272"/>
                </a:lnTo>
                <a:lnTo>
                  <a:pt x="834" y="267"/>
                </a:lnTo>
                <a:lnTo>
                  <a:pt x="830" y="265"/>
                </a:lnTo>
                <a:lnTo>
                  <a:pt x="825" y="263"/>
                </a:lnTo>
                <a:lnTo>
                  <a:pt x="820" y="263"/>
                </a:lnTo>
                <a:lnTo>
                  <a:pt x="815" y="260"/>
                </a:lnTo>
                <a:lnTo>
                  <a:pt x="811" y="258"/>
                </a:lnTo>
                <a:lnTo>
                  <a:pt x="806" y="258"/>
                </a:lnTo>
                <a:lnTo>
                  <a:pt x="801" y="258"/>
                </a:lnTo>
                <a:lnTo>
                  <a:pt x="797" y="258"/>
                </a:lnTo>
                <a:lnTo>
                  <a:pt x="792" y="256"/>
                </a:lnTo>
                <a:lnTo>
                  <a:pt x="787" y="256"/>
                </a:lnTo>
                <a:lnTo>
                  <a:pt x="782" y="256"/>
                </a:lnTo>
                <a:lnTo>
                  <a:pt x="778" y="256"/>
                </a:lnTo>
                <a:lnTo>
                  <a:pt x="773" y="258"/>
                </a:lnTo>
                <a:lnTo>
                  <a:pt x="768" y="258"/>
                </a:lnTo>
                <a:lnTo>
                  <a:pt x="763" y="258"/>
                </a:lnTo>
                <a:lnTo>
                  <a:pt x="759" y="260"/>
                </a:lnTo>
                <a:lnTo>
                  <a:pt x="754" y="260"/>
                </a:lnTo>
                <a:lnTo>
                  <a:pt x="749" y="263"/>
                </a:lnTo>
                <a:lnTo>
                  <a:pt x="745" y="263"/>
                </a:lnTo>
                <a:lnTo>
                  <a:pt x="742" y="265"/>
                </a:lnTo>
                <a:lnTo>
                  <a:pt x="737" y="267"/>
                </a:lnTo>
                <a:lnTo>
                  <a:pt x="733" y="270"/>
                </a:lnTo>
                <a:lnTo>
                  <a:pt x="730" y="272"/>
                </a:lnTo>
                <a:lnTo>
                  <a:pt x="726" y="275"/>
                </a:lnTo>
                <a:lnTo>
                  <a:pt x="721" y="279"/>
                </a:lnTo>
                <a:lnTo>
                  <a:pt x="719" y="282"/>
                </a:lnTo>
                <a:lnTo>
                  <a:pt x="714" y="284"/>
                </a:lnTo>
                <a:lnTo>
                  <a:pt x="711" y="284"/>
                </a:lnTo>
                <a:lnTo>
                  <a:pt x="709" y="284"/>
                </a:lnTo>
                <a:lnTo>
                  <a:pt x="707" y="286"/>
                </a:lnTo>
                <a:lnTo>
                  <a:pt x="704" y="286"/>
                </a:lnTo>
                <a:lnTo>
                  <a:pt x="702" y="286"/>
                </a:lnTo>
                <a:lnTo>
                  <a:pt x="700" y="286"/>
                </a:lnTo>
                <a:lnTo>
                  <a:pt x="697" y="286"/>
                </a:lnTo>
                <a:lnTo>
                  <a:pt x="695" y="286"/>
                </a:lnTo>
                <a:lnTo>
                  <a:pt x="693" y="286"/>
                </a:lnTo>
                <a:lnTo>
                  <a:pt x="690" y="286"/>
                </a:lnTo>
                <a:lnTo>
                  <a:pt x="688" y="286"/>
                </a:lnTo>
                <a:lnTo>
                  <a:pt x="685" y="286"/>
                </a:lnTo>
                <a:lnTo>
                  <a:pt x="683" y="286"/>
                </a:lnTo>
                <a:lnTo>
                  <a:pt x="681" y="286"/>
                </a:lnTo>
                <a:lnTo>
                  <a:pt x="678" y="284"/>
                </a:lnTo>
                <a:lnTo>
                  <a:pt x="676" y="284"/>
                </a:lnTo>
                <a:lnTo>
                  <a:pt x="674" y="284"/>
                </a:lnTo>
                <a:lnTo>
                  <a:pt x="671" y="282"/>
                </a:lnTo>
                <a:lnTo>
                  <a:pt x="669" y="282"/>
                </a:lnTo>
                <a:lnTo>
                  <a:pt x="669" y="279"/>
                </a:lnTo>
                <a:lnTo>
                  <a:pt x="669" y="0"/>
                </a:lnTo>
                <a:lnTo>
                  <a:pt x="390" y="0"/>
                </a:lnTo>
                <a:lnTo>
                  <a:pt x="388" y="0"/>
                </a:lnTo>
                <a:lnTo>
                  <a:pt x="388" y="3"/>
                </a:lnTo>
                <a:lnTo>
                  <a:pt x="385" y="5"/>
                </a:lnTo>
                <a:lnTo>
                  <a:pt x="385" y="8"/>
                </a:lnTo>
                <a:lnTo>
                  <a:pt x="383" y="10"/>
                </a:lnTo>
                <a:lnTo>
                  <a:pt x="383" y="12"/>
                </a:lnTo>
                <a:lnTo>
                  <a:pt x="383" y="15"/>
                </a:lnTo>
                <a:lnTo>
                  <a:pt x="383" y="17"/>
                </a:lnTo>
                <a:lnTo>
                  <a:pt x="383" y="19"/>
                </a:lnTo>
                <a:lnTo>
                  <a:pt x="381" y="22"/>
                </a:lnTo>
                <a:lnTo>
                  <a:pt x="381" y="24"/>
                </a:lnTo>
                <a:lnTo>
                  <a:pt x="381" y="26"/>
                </a:lnTo>
                <a:lnTo>
                  <a:pt x="381" y="29"/>
                </a:lnTo>
                <a:lnTo>
                  <a:pt x="383" y="31"/>
                </a:lnTo>
                <a:lnTo>
                  <a:pt x="383" y="34"/>
                </a:lnTo>
                <a:lnTo>
                  <a:pt x="383" y="36"/>
                </a:lnTo>
                <a:lnTo>
                  <a:pt x="383" y="38"/>
                </a:lnTo>
                <a:lnTo>
                  <a:pt x="383" y="41"/>
                </a:lnTo>
                <a:lnTo>
                  <a:pt x="383" y="43"/>
                </a:lnTo>
                <a:lnTo>
                  <a:pt x="385" y="45"/>
                </a:lnTo>
                <a:lnTo>
                  <a:pt x="388" y="50"/>
                </a:lnTo>
                <a:lnTo>
                  <a:pt x="390" y="55"/>
                </a:lnTo>
                <a:lnTo>
                  <a:pt x="393" y="57"/>
                </a:lnTo>
                <a:lnTo>
                  <a:pt x="397" y="62"/>
                </a:lnTo>
                <a:lnTo>
                  <a:pt x="400" y="67"/>
                </a:lnTo>
                <a:lnTo>
                  <a:pt x="402" y="69"/>
                </a:lnTo>
                <a:lnTo>
                  <a:pt x="404" y="74"/>
                </a:lnTo>
                <a:lnTo>
                  <a:pt x="404" y="78"/>
                </a:lnTo>
                <a:lnTo>
                  <a:pt x="407" y="83"/>
                </a:lnTo>
                <a:lnTo>
                  <a:pt x="409" y="88"/>
                </a:lnTo>
                <a:lnTo>
                  <a:pt x="409" y="93"/>
                </a:lnTo>
                <a:lnTo>
                  <a:pt x="411" y="95"/>
                </a:lnTo>
                <a:lnTo>
                  <a:pt x="411" y="100"/>
                </a:lnTo>
                <a:lnTo>
                  <a:pt x="411" y="104"/>
                </a:lnTo>
                <a:lnTo>
                  <a:pt x="411" y="109"/>
                </a:lnTo>
                <a:lnTo>
                  <a:pt x="411" y="114"/>
                </a:lnTo>
                <a:lnTo>
                  <a:pt x="411" y="119"/>
                </a:lnTo>
                <a:lnTo>
                  <a:pt x="411" y="123"/>
                </a:lnTo>
                <a:lnTo>
                  <a:pt x="411" y="128"/>
                </a:lnTo>
                <a:lnTo>
                  <a:pt x="411" y="133"/>
                </a:lnTo>
                <a:lnTo>
                  <a:pt x="411" y="137"/>
                </a:lnTo>
                <a:lnTo>
                  <a:pt x="409" y="142"/>
                </a:lnTo>
                <a:lnTo>
                  <a:pt x="409" y="149"/>
                </a:lnTo>
                <a:lnTo>
                  <a:pt x="407" y="154"/>
                </a:lnTo>
                <a:lnTo>
                  <a:pt x="404" y="159"/>
                </a:lnTo>
                <a:lnTo>
                  <a:pt x="402" y="163"/>
                </a:lnTo>
                <a:lnTo>
                  <a:pt x="400" y="168"/>
                </a:lnTo>
                <a:lnTo>
                  <a:pt x="397" y="173"/>
                </a:lnTo>
                <a:lnTo>
                  <a:pt x="395" y="175"/>
                </a:lnTo>
                <a:lnTo>
                  <a:pt x="390" y="180"/>
                </a:lnTo>
                <a:lnTo>
                  <a:pt x="388" y="185"/>
                </a:lnTo>
                <a:lnTo>
                  <a:pt x="383" y="187"/>
                </a:lnTo>
                <a:lnTo>
                  <a:pt x="378" y="192"/>
                </a:lnTo>
                <a:lnTo>
                  <a:pt x="374" y="194"/>
                </a:lnTo>
                <a:lnTo>
                  <a:pt x="371" y="197"/>
                </a:lnTo>
                <a:lnTo>
                  <a:pt x="364" y="199"/>
                </a:lnTo>
                <a:lnTo>
                  <a:pt x="359" y="201"/>
                </a:lnTo>
                <a:lnTo>
                  <a:pt x="355" y="204"/>
                </a:lnTo>
                <a:lnTo>
                  <a:pt x="350" y="204"/>
                </a:lnTo>
                <a:lnTo>
                  <a:pt x="345" y="206"/>
                </a:lnTo>
                <a:lnTo>
                  <a:pt x="341" y="206"/>
                </a:lnTo>
                <a:lnTo>
                  <a:pt x="334" y="206"/>
                </a:lnTo>
                <a:lnTo>
                  <a:pt x="329" y="206"/>
                </a:lnTo>
                <a:lnTo>
                  <a:pt x="324" y="206"/>
                </a:lnTo>
                <a:lnTo>
                  <a:pt x="319" y="204"/>
                </a:lnTo>
                <a:lnTo>
                  <a:pt x="315" y="204"/>
                </a:lnTo>
                <a:lnTo>
                  <a:pt x="308" y="201"/>
                </a:lnTo>
                <a:lnTo>
                  <a:pt x="303" y="199"/>
                </a:lnTo>
                <a:lnTo>
                  <a:pt x="298" y="197"/>
                </a:lnTo>
                <a:lnTo>
                  <a:pt x="293" y="194"/>
                </a:lnTo>
                <a:lnTo>
                  <a:pt x="291" y="192"/>
                </a:lnTo>
                <a:lnTo>
                  <a:pt x="286" y="187"/>
                </a:lnTo>
                <a:lnTo>
                  <a:pt x="282" y="185"/>
                </a:lnTo>
                <a:lnTo>
                  <a:pt x="279" y="180"/>
                </a:lnTo>
                <a:lnTo>
                  <a:pt x="274" y="175"/>
                </a:lnTo>
                <a:lnTo>
                  <a:pt x="272" y="173"/>
                </a:lnTo>
                <a:lnTo>
                  <a:pt x="270" y="168"/>
                </a:lnTo>
                <a:lnTo>
                  <a:pt x="265" y="163"/>
                </a:lnTo>
                <a:lnTo>
                  <a:pt x="265" y="159"/>
                </a:lnTo>
                <a:lnTo>
                  <a:pt x="263" y="154"/>
                </a:lnTo>
                <a:lnTo>
                  <a:pt x="260" y="149"/>
                </a:lnTo>
                <a:lnTo>
                  <a:pt x="260" y="142"/>
                </a:lnTo>
                <a:lnTo>
                  <a:pt x="258" y="137"/>
                </a:lnTo>
                <a:lnTo>
                  <a:pt x="258" y="133"/>
                </a:lnTo>
                <a:lnTo>
                  <a:pt x="258" y="128"/>
                </a:lnTo>
                <a:lnTo>
                  <a:pt x="256" y="123"/>
                </a:lnTo>
                <a:lnTo>
                  <a:pt x="256" y="119"/>
                </a:lnTo>
                <a:lnTo>
                  <a:pt x="256" y="114"/>
                </a:lnTo>
                <a:lnTo>
                  <a:pt x="258" y="109"/>
                </a:lnTo>
                <a:lnTo>
                  <a:pt x="258" y="104"/>
                </a:lnTo>
                <a:lnTo>
                  <a:pt x="258" y="100"/>
                </a:lnTo>
                <a:lnTo>
                  <a:pt x="258" y="95"/>
                </a:lnTo>
                <a:lnTo>
                  <a:pt x="260" y="93"/>
                </a:lnTo>
                <a:lnTo>
                  <a:pt x="260" y="88"/>
                </a:lnTo>
                <a:lnTo>
                  <a:pt x="263" y="83"/>
                </a:lnTo>
                <a:lnTo>
                  <a:pt x="265" y="78"/>
                </a:lnTo>
                <a:lnTo>
                  <a:pt x="265" y="74"/>
                </a:lnTo>
                <a:lnTo>
                  <a:pt x="267" y="69"/>
                </a:lnTo>
                <a:lnTo>
                  <a:pt x="270" y="67"/>
                </a:lnTo>
                <a:lnTo>
                  <a:pt x="272" y="62"/>
                </a:lnTo>
                <a:lnTo>
                  <a:pt x="277" y="57"/>
                </a:lnTo>
                <a:lnTo>
                  <a:pt x="279" y="55"/>
                </a:lnTo>
                <a:lnTo>
                  <a:pt x="282" y="50"/>
                </a:lnTo>
                <a:lnTo>
                  <a:pt x="284" y="45"/>
                </a:lnTo>
                <a:lnTo>
                  <a:pt x="284" y="43"/>
                </a:lnTo>
                <a:lnTo>
                  <a:pt x="286" y="41"/>
                </a:lnTo>
                <a:lnTo>
                  <a:pt x="286" y="38"/>
                </a:lnTo>
                <a:lnTo>
                  <a:pt x="286" y="36"/>
                </a:lnTo>
                <a:lnTo>
                  <a:pt x="286" y="34"/>
                </a:lnTo>
                <a:lnTo>
                  <a:pt x="286" y="31"/>
                </a:lnTo>
                <a:lnTo>
                  <a:pt x="286" y="29"/>
                </a:lnTo>
                <a:lnTo>
                  <a:pt x="286" y="26"/>
                </a:lnTo>
                <a:lnTo>
                  <a:pt x="286" y="24"/>
                </a:lnTo>
                <a:lnTo>
                  <a:pt x="286" y="22"/>
                </a:lnTo>
                <a:lnTo>
                  <a:pt x="286" y="19"/>
                </a:lnTo>
                <a:lnTo>
                  <a:pt x="286" y="17"/>
                </a:lnTo>
                <a:lnTo>
                  <a:pt x="286" y="15"/>
                </a:lnTo>
                <a:lnTo>
                  <a:pt x="286" y="12"/>
                </a:lnTo>
                <a:lnTo>
                  <a:pt x="284" y="10"/>
                </a:lnTo>
                <a:lnTo>
                  <a:pt x="284" y="8"/>
                </a:lnTo>
                <a:lnTo>
                  <a:pt x="284" y="5"/>
                </a:lnTo>
                <a:lnTo>
                  <a:pt x="282" y="3"/>
                </a:lnTo>
                <a:lnTo>
                  <a:pt x="282" y="0"/>
                </a:lnTo>
                <a:lnTo>
                  <a:pt x="279" y="0"/>
                </a:lnTo>
                <a:lnTo>
                  <a:pt x="0" y="0"/>
                </a:lnTo>
                <a:lnTo>
                  <a:pt x="0" y="669"/>
                </a:lnTo>
                <a:lnTo>
                  <a:pt x="669" y="669"/>
                </a:lnTo>
                <a:lnTo>
                  <a:pt x="669" y="390"/>
                </a:lnTo>
                <a:lnTo>
                  <a:pt x="669" y="388"/>
                </a:lnTo>
                <a:lnTo>
                  <a:pt x="671" y="388"/>
                </a:lnTo>
                <a:lnTo>
                  <a:pt x="674" y="386"/>
                </a:lnTo>
                <a:lnTo>
                  <a:pt x="676" y="386"/>
                </a:lnTo>
                <a:lnTo>
                  <a:pt x="678" y="383"/>
                </a:lnTo>
                <a:lnTo>
                  <a:pt x="681" y="383"/>
                </a:lnTo>
                <a:lnTo>
                  <a:pt x="683" y="383"/>
                </a:lnTo>
                <a:lnTo>
                  <a:pt x="685" y="383"/>
                </a:lnTo>
                <a:lnTo>
                  <a:pt x="688" y="381"/>
                </a:lnTo>
                <a:lnTo>
                  <a:pt x="690" y="381"/>
                </a:lnTo>
                <a:lnTo>
                  <a:pt x="693" y="381"/>
                </a:lnTo>
                <a:lnTo>
                  <a:pt x="695" y="381"/>
                </a:lnTo>
                <a:lnTo>
                  <a:pt x="697" y="381"/>
                </a:lnTo>
                <a:lnTo>
                  <a:pt x="700" y="381"/>
                </a:lnTo>
                <a:lnTo>
                  <a:pt x="700" y="383"/>
                </a:lnTo>
                <a:lnTo>
                  <a:pt x="702" y="383"/>
                </a:lnTo>
                <a:lnTo>
                  <a:pt x="704" y="383"/>
                </a:lnTo>
                <a:lnTo>
                  <a:pt x="707" y="383"/>
                </a:lnTo>
                <a:lnTo>
                  <a:pt x="709" y="383"/>
                </a:lnTo>
                <a:lnTo>
                  <a:pt x="711" y="386"/>
                </a:lnTo>
                <a:lnTo>
                  <a:pt x="714" y="386"/>
                </a:lnTo>
                <a:lnTo>
                  <a:pt x="719" y="388"/>
                </a:lnTo>
                <a:lnTo>
                  <a:pt x="721" y="390"/>
                </a:lnTo>
                <a:lnTo>
                  <a:pt x="726" y="393"/>
                </a:lnTo>
                <a:lnTo>
                  <a:pt x="730" y="395"/>
                </a:lnTo>
                <a:lnTo>
                  <a:pt x="733" y="400"/>
                </a:lnTo>
                <a:lnTo>
                  <a:pt x="737" y="402"/>
                </a:lnTo>
                <a:lnTo>
                  <a:pt x="742" y="402"/>
                </a:lnTo>
                <a:lnTo>
                  <a:pt x="745" y="404"/>
                </a:lnTo>
                <a:lnTo>
                  <a:pt x="749" y="407"/>
                </a:lnTo>
                <a:lnTo>
                  <a:pt x="754" y="407"/>
                </a:lnTo>
                <a:lnTo>
                  <a:pt x="759" y="409"/>
                </a:lnTo>
                <a:lnTo>
                  <a:pt x="763" y="409"/>
                </a:lnTo>
                <a:lnTo>
                  <a:pt x="768" y="412"/>
                </a:lnTo>
                <a:lnTo>
                  <a:pt x="773" y="412"/>
                </a:lnTo>
                <a:lnTo>
                  <a:pt x="778" y="412"/>
                </a:lnTo>
                <a:lnTo>
                  <a:pt x="782" y="412"/>
                </a:lnTo>
                <a:lnTo>
                  <a:pt x="787" y="412"/>
                </a:lnTo>
                <a:lnTo>
                  <a:pt x="792" y="412"/>
                </a:lnTo>
                <a:lnTo>
                  <a:pt x="797" y="412"/>
                </a:lnTo>
                <a:lnTo>
                  <a:pt x="801" y="412"/>
                </a:lnTo>
                <a:lnTo>
                  <a:pt x="806" y="409"/>
                </a:lnTo>
                <a:lnTo>
                  <a:pt x="811" y="409"/>
                </a:lnTo>
                <a:lnTo>
                  <a:pt x="815" y="409"/>
                </a:lnTo>
                <a:lnTo>
                  <a:pt x="820" y="407"/>
                </a:lnTo>
                <a:lnTo>
                  <a:pt x="825" y="404"/>
                </a:lnTo>
                <a:lnTo>
                  <a:pt x="830" y="402"/>
                </a:lnTo>
                <a:lnTo>
                  <a:pt x="834" y="400"/>
                </a:lnTo>
                <a:lnTo>
                  <a:pt x="839" y="397"/>
                </a:lnTo>
                <a:lnTo>
                  <a:pt x="844" y="395"/>
                </a:lnTo>
                <a:lnTo>
                  <a:pt x="848" y="390"/>
                </a:lnTo>
                <a:lnTo>
                  <a:pt x="851" y="388"/>
                </a:lnTo>
                <a:lnTo>
                  <a:pt x="856" y="383"/>
                </a:lnTo>
                <a:lnTo>
                  <a:pt x="858" y="378"/>
                </a:lnTo>
                <a:lnTo>
                  <a:pt x="863" y="374"/>
                </a:lnTo>
                <a:lnTo>
                  <a:pt x="865" y="369"/>
                </a:lnTo>
                <a:lnTo>
                  <a:pt x="867" y="364"/>
                </a:lnTo>
                <a:lnTo>
                  <a:pt x="867" y="360"/>
                </a:lnTo>
                <a:lnTo>
                  <a:pt x="870" y="355"/>
                </a:lnTo>
                <a:lnTo>
                  <a:pt x="872" y="350"/>
                </a:lnTo>
                <a:lnTo>
                  <a:pt x="872" y="345"/>
                </a:lnTo>
                <a:lnTo>
                  <a:pt x="872" y="341"/>
                </a:lnTo>
                <a:lnTo>
                  <a:pt x="872" y="334"/>
                </a:lnTo>
                <a:lnTo>
                  <a:pt x="872" y="329"/>
                </a:lnTo>
                <a:close/>
              </a:path>
            </a:pathLst>
          </a:custGeom>
          <a:gradFill rotWithShape="1">
            <a:gsLst>
              <a:gs pos="0">
                <a:srgbClr val="5D9CE0"/>
              </a:gs>
              <a:gs pos="100000">
                <a:srgbClr val="5D9CE0"/>
              </a:gs>
            </a:gsLst>
            <a:lin ang="2700000" scaled="1"/>
          </a:gradFill>
          <a:ln w="12700" algn="ctr">
            <a:solidFill>
              <a:schemeClr val="bg1"/>
            </a:solidFill>
            <a:miter lim="800000"/>
            <a:headEnd/>
            <a:tailEnd/>
          </a:ln>
        </p:spPr>
        <p:txBody>
          <a:bodyPr/>
          <a:lstStyle/>
          <a:p>
            <a:endParaRPr lang="zh-CN" altLang="en-US"/>
          </a:p>
        </p:txBody>
      </p:sp>
      <p:sp>
        <p:nvSpPr>
          <p:cNvPr id="16390" name="Freeform 19">
            <a:hlinkClick r:id="rId2"/>
          </p:cNvPr>
          <p:cNvSpPr>
            <a:spLocks/>
          </p:cNvSpPr>
          <p:nvPr/>
        </p:nvSpPr>
        <p:spPr bwMode="auto">
          <a:xfrm>
            <a:off x="2517775" y="2709863"/>
            <a:ext cx="1346200" cy="1766887"/>
          </a:xfrm>
          <a:custGeom>
            <a:avLst/>
            <a:gdLst>
              <a:gd name="T0" fmla="*/ 2147483647 w 666"/>
              <a:gd name="T1" fmla="*/ 2147483647 h 874"/>
              <a:gd name="T2" fmla="*/ 2147483647 w 666"/>
              <a:gd name="T3" fmla="*/ 2147483647 h 874"/>
              <a:gd name="T4" fmla="*/ 2147483647 w 666"/>
              <a:gd name="T5" fmla="*/ 2147483647 h 874"/>
              <a:gd name="T6" fmla="*/ 2147483647 w 666"/>
              <a:gd name="T7" fmla="*/ 2147483647 h 874"/>
              <a:gd name="T8" fmla="*/ 2147483647 w 666"/>
              <a:gd name="T9" fmla="*/ 2147483647 h 874"/>
              <a:gd name="T10" fmla="*/ 2147483647 w 666"/>
              <a:gd name="T11" fmla="*/ 2147483647 h 874"/>
              <a:gd name="T12" fmla="*/ 2147483647 w 666"/>
              <a:gd name="T13" fmla="*/ 2147483647 h 874"/>
              <a:gd name="T14" fmla="*/ 2147483647 w 666"/>
              <a:gd name="T15" fmla="*/ 2147483647 h 874"/>
              <a:gd name="T16" fmla="*/ 2147483647 w 666"/>
              <a:gd name="T17" fmla="*/ 0 h 874"/>
              <a:gd name="T18" fmla="*/ 2147483647 w 666"/>
              <a:gd name="T19" fmla="*/ 2147483647 h 874"/>
              <a:gd name="T20" fmla="*/ 2147483647 w 666"/>
              <a:gd name="T21" fmla="*/ 2147483647 h 874"/>
              <a:gd name="T22" fmla="*/ 2147483647 w 666"/>
              <a:gd name="T23" fmla="*/ 2147483647 h 874"/>
              <a:gd name="T24" fmla="*/ 2147483647 w 666"/>
              <a:gd name="T25" fmla="*/ 2147483647 h 874"/>
              <a:gd name="T26" fmla="*/ 2147483647 w 666"/>
              <a:gd name="T27" fmla="*/ 2147483647 h 874"/>
              <a:gd name="T28" fmla="*/ 2147483647 w 666"/>
              <a:gd name="T29" fmla="*/ 2147483647 h 874"/>
              <a:gd name="T30" fmla="*/ 2147483647 w 666"/>
              <a:gd name="T31" fmla="*/ 2147483647 h 874"/>
              <a:gd name="T32" fmla="*/ 2147483647 w 666"/>
              <a:gd name="T33" fmla="*/ 2147483647 h 874"/>
              <a:gd name="T34" fmla="*/ 2147483647 w 666"/>
              <a:gd name="T35" fmla="*/ 2147483647 h 874"/>
              <a:gd name="T36" fmla="*/ 2147483647 w 666"/>
              <a:gd name="T37" fmla="*/ 2147483647 h 874"/>
              <a:gd name="T38" fmla="*/ 2147483647 w 666"/>
              <a:gd name="T39" fmla="*/ 2147483647 h 874"/>
              <a:gd name="T40" fmla="*/ 2147483647 w 666"/>
              <a:gd name="T41" fmla="*/ 2147483647 h 874"/>
              <a:gd name="T42" fmla="*/ 2147483647 w 666"/>
              <a:gd name="T43" fmla="*/ 2147483647 h 874"/>
              <a:gd name="T44" fmla="*/ 2147483647 w 666"/>
              <a:gd name="T45" fmla="*/ 2147483647 h 874"/>
              <a:gd name="T46" fmla="*/ 2147483647 w 666"/>
              <a:gd name="T47" fmla="*/ 2147483647 h 874"/>
              <a:gd name="T48" fmla="*/ 2147483647 w 666"/>
              <a:gd name="T49" fmla="*/ 2147483647 h 874"/>
              <a:gd name="T50" fmla="*/ 2147483647 w 666"/>
              <a:gd name="T51" fmla="*/ 2147483647 h 874"/>
              <a:gd name="T52" fmla="*/ 2147483647 w 666"/>
              <a:gd name="T53" fmla="*/ 2147483647 h 874"/>
              <a:gd name="T54" fmla="*/ 2147483647 w 666"/>
              <a:gd name="T55" fmla="*/ 2147483647 h 874"/>
              <a:gd name="T56" fmla="*/ 2147483647 w 666"/>
              <a:gd name="T57" fmla="*/ 2147483647 h 874"/>
              <a:gd name="T58" fmla="*/ 2147483647 w 666"/>
              <a:gd name="T59" fmla="*/ 2147483647 h 874"/>
              <a:gd name="T60" fmla="*/ 2147483647 w 666"/>
              <a:gd name="T61" fmla="*/ 2147483647 h 874"/>
              <a:gd name="T62" fmla="*/ 2147483647 w 666"/>
              <a:gd name="T63" fmla="*/ 2147483647 h 874"/>
              <a:gd name="T64" fmla="*/ 2147483647 w 666"/>
              <a:gd name="T65" fmla="*/ 2147483647 h 874"/>
              <a:gd name="T66" fmla="*/ 2147483647 w 666"/>
              <a:gd name="T67" fmla="*/ 2147483647 h 874"/>
              <a:gd name="T68" fmla="*/ 2147483647 w 666"/>
              <a:gd name="T69" fmla="*/ 2147483647 h 874"/>
              <a:gd name="T70" fmla="*/ 2147483647 w 666"/>
              <a:gd name="T71" fmla="*/ 2147483647 h 874"/>
              <a:gd name="T72" fmla="*/ 2147483647 w 666"/>
              <a:gd name="T73" fmla="*/ 2147483647 h 874"/>
              <a:gd name="T74" fmla="*/ 2147483647 w 666"/>
              <a:gd name="T75" fmla="*/ 2147483647 h 874"/>
              <a:gd name="T76" fmla="*/ 2147483647 w 666"/>
              <a:gd name="T77" fmla="*/ 2147483647 h 874"/>
              <a:gd name="T78" fmla="*/ 2147483647 w 666"/>
              <a:gd name="T79" fmla="*/ 2147483647 h 874"/>
              <a:gd name="T80" fmla="*/ 2147483647 w 666"/>
              <a:gd name="T81" fmla="*/ 2147483647 h 874"/>
              <a:gd name="T82" fmla="*/ 2147483647 w 666"/>
              <a:gd name="T83" fmla="*/ 2147483647 h 874"/>
              <a:gd name="T84" fmla="*/ 2147483647 w 666"/>
              <a:gd name="T85" fmla="*/ 2147483647 h 874"/>
              <a:gd name="T86" fmla="*/ 2147483647 w 666"/>
              <a:gd name="T87" fmla="*/ 2147483647 h 874"/>
              <a:gd name="T88" fmla="*/ 2147483647 w 666"/>
              <a:gd name="T89" fmla="*/ 2147483647 h 874"/>
              <a:gd name="T90" fmla="*/ 2147483647 w 666"/>
              <a:gd name="T91" fmla="*/ 2147483647 h 874"/>
              <a:gd name="T92" fmla="*/ 2147483647 w 666"/>
              <a:gd name="T93" fmla="*/ 2147483647 h 874"/>
              <a:gd name="T94" fmla="*/ 2147483647 w 666"/>
              <a:gd name="T95" fmla="*/ 2147483647 h 874"/>
              <a:gd name="T96" fmla="*/ 2147483647 w 666"/>
              <a:gd name="T97" fmla="*/ 2147483647 h 874"/>
              <a:gd name="T98" fmla="*/ 2147483647 w 666"/>
              <a:gd name="T99" fmla="*/ 2147483647 h 874"/>
              <a:gd name="T100" fmla="*/ 2147483647 w 666"/>
              <a:gd name="T101" fmla="*/ 2147483647 h 874"/>
              <a:gd name="T102" fmla="*/ 2147483647 w 666"/>
              <a:gd name="T103" fmla="*/ 2147483647 h 874"/>
              <a:gd name="T104" fmla="*/ 2147483647 w 666"/>
              <a:gd name="T105" fmla="*/ 2147483647 h 874"/>
              <a:gd name="T106" fmla="*/ 2147483647 w 666"/>
              <a:gd name="T107" fmla="*/ 2147483647 h 874"/>
              <a:gd name="T108" fmla="*/ 2147483647 w 666"/>
              <a:gd name="T109" fmla="*/ 2147483647 h 87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66"/>
              <a:gd name="T166" fmla="*/ 0 h 874"/>
              <a:gd name="T167" fmla="*/ 666 w 666"/>
              <a:gd name="T168" fmla="*/ 874 h 87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66" h="874">
                <a:moveTo>
                  <a:pt x="387" y="206"/>
                </a:moveTo>
                <a:lnTo>
                  <a:pt x="387" y="206"/>
                </a:lnTo>
                <a:lnTo>
                  <a:pt x="385" y="203"/>
                </a:lnTo>
                <a:lnTo>
                  <a:pt x="385" y="201"/>
                </a:lnTo>
                <a:lnTo>
                  <a:pt x="382" y="199"/>
                </a:lnTo>
                <a:lnTo>
                  <a:pt x="382" y="196"/>
                </a:lnTo>
                <a:lnTo>
                  <a:pt x="382" y="194"/>
                </a:lnTo>
                <a:lnTo>
                  <a:pt x="380" y="191"/>
                </a:lnTo>
                <a:lnTo>
                  <a:pt x="380" y="189"/>
                </a:lnTo>
                <a:lnTo>
                  <a:pt x="380" y="187"/>
                </a:lnTo>
                <a:lnTo>
                  <a:pt x="380" y="184"/>
                </a:lnTo>
                <a:lnTo>
                  <a:pt x="380" y="182"/>
                </a:lnTo>
                <a:lnTo>
                  <a:pt x="380" y="180"/>
                </a:lnTo>
                <a:lnTo>
                  <a:pt x="380" y="177"/>
                </a:lnTo>
                <a:lnTo>
                  <a:pt x="380" y="175"/>
                </a:lnTo>
                <a:lnTo>
                  <a:pt x="380" y="173"/>
                </a:lnTo>
                <a:lnTo>
                  <a:pt x="380" y="170"/>
                </a:lnTo>
                <a:lnTo>
                  <a:pt x="380" y="168"/>
                </a:lnTo>
                <a:lnTo>
                  <a:pt x="382" y="165"/>
                </a:lnTo>
                <a:lnTo>
                  <a:pt x="382" y="163"/>
                </a:lnTo>
                <a:lnTo>
                  <a:pt x="385" y="161"/>
                </a:lnTo>
                <a:lnTo>
                  <a:pt x="387" y="156"/>
                </a:lnTo>
                <a:lnTo>
                  <a:pt x="389" y="151"/>
                </a:lnTo>
                <a:lnTo>
                  <a:pt x="392" y="149"/>
                </a:lnTo>
                <a:lnTo>
                  <a:pt x="394" y="144"/>
                </a:lnTo>
                <a:lnTo>
                  <a:pt x="397" y="142"/>
                </a:lnTo>
                <a:lnTo>
                  <a:pt x="399" y="137"/>
                </a:lnTo>
                <a:lnTo>
                  <a:pt x="401" y="132"/>
                </a:lnTo>
                <a:lnTo>
                  <a:pt x="404" y="128"/>
                </a:lnTo>
                <a:lnTo>
                  <a:pt x="404" y="123"/>
                </a:lnTo>
                <a:lnTo>
                  <a:pt x="406" y="121"/>
                </a:lnTo>
                <a:lnTo>
                  <a:pt x="408" y="116"/>
                </a:lnTo>
                <a:lnTo>
                  <a:pt x="408" y="111"/>
                </a:lnTo>
                <a:lnTo>
                  <a:pt x="408" y="106"/>
                </a:lnTo>
                <a:lnTo>
                  <a:pt x="411" y="102"/>
                </a:lnTo>
                <a:lnTo>
                  <a:pt x="411" y="97"/>
                </a:lnTo>
                <a:lnTo>
                  <a:pt x="411" y="92"/>
                </a:lnTo>
                <a:lnTo>
                  <a:pt x="411" y="87"/>
                </a:lnTo>
                <a:lnTo>
                  <a:pt x="411" y="83"/>
                </a:lnTo>
                <a:lnTo>
                  <a:pt x="411" y="78"/>
                </a:lnTo>
                <a:lnTo>
                  <a:pt x="408" y="73"/>
                </a:lnTo>
                <a:lnTo>
                  <a:pt x="408" y="69"/>
                </a:lnTo>
                <a:lnTo>
                  <a:pt x="408" y="64"/>
                </a:lnTo>
                <a:lnTo>
                  <a:pt x="406" y="59"/>
                </a:lnTo>
                <a:lnTo>
                  <a:pt x="406" y="54"/>
                </a:lnTo>
                <a:lnTo>
                  <a:pt x="404" y="47"/>
                </a:lnTo>
                <a:lnTo>
                  <a:pt x="401" y="43"/>
                </a:lnTo>
                <a:lnTo>
                  <a:pt x="399" y="38"/>
                </a:lnTo>
                <a:lnTo>
                  <a:pt x="397" y="36"/>
                </a:lnTo>
                <a:lnTo>
                  <a:pt x="392" y="31"/>
                </a:lnTo>
                <a:lnTo>
                  <a:pt x="389" y="26"/>
                </a:lnTo>
                <a:lnTo>
                  <a:pt x="385" y="21"/>
                </a:lnTo>
                <a:lnTo>
                  <a:pt x="380" y="19"/>
                </a:lnTo>
                <a:lnTo>
                  <a:pt x="378" y="17"/>
                </a:lnTo>
                <a:lnTo>
                  <a:pt x="373" y="12"/>
                </a:lnTo>
                <a:lnTo>
                  <a:pt x="368" y="10"/>
                </a:lnTo>
                <a:lnTo>
                  <a:pt x="363" y="7"/>
                </a:lnTo>
                <a:lnTo>
                  <a:pt x="359" y="5"/>
                </a:lnTo>
                <a:lnTo>
                  <a:pt x="354" y="5"/>
                </a:lnTo>
                <a:lnTo>
                  <a:pt x="349" y="2"/>
                </a:lnTo>
                <a:lnTo>
                  <a:pt x="342" y="2"/>
                </a:lnTo>
                <a:lnTo>
                  <a:pt x="338" y="0"/>
                </a:lnTo>
                <a:lnTo>
                  <a:pt x="333" y="0"/>
                </a:lnTo>
                <a:lnTo>
                  <a:pt x="328" y="0"/>
                </a:lnTo>
                <a:lnTo>
                  <a:pt x="321" y="2"/>
                </a:lnTo>
                <a:lnTo>
                  <a:pt x="316" y="2"/>
                </a:lnTo>
                <a:lnTo>
                  <a:pt x="312" y="5"/>
                </a:lnTo>
                <a:lnTo>
                  <a:pt x="307" y="5"/>
                </a:lnTo>
                <a:lnTo>
                  <a:pt x="302" y="7"/>
                </a:lnTo>
                <a:lnTo>
                  <a:pt x="297" y="10"/>
                </a:lnTo>
                <a:lnTo>
                  <a:pt x="293" y="12"/>
                </a:lnTo>
                <a:lnTo>
                  <a:pt x="288" y="17"/>
                </a:lnTo>
                <a:lnTo>
                  <a:pt x="283" y="19"/>
                </a:lnTo>
                <a:lnTo>
                  <a:pt x="281" y="21"/>
                </a:lnTo>
                <a:lnTo>
                  <a:pt x="276" y="26"/>
                </a:lnTo>
                <a:lnTo>
                  <a:pt x="271" y="31"/>
                </a:lnTo>
                <a:lnTo>
                  <a:pt x="269" y="36"/>
                </a:lnTo>
                <a:lnTo>
                  <a:pt x="267" y="38"/>
                </a:lnTo>
                <a:lnTo>
                  <a:pt x="264" y="43"/>
                </a:lnTo>
                <a:lnTo>
                  <a:pt x="262" y="47"/>
                </a:lnTo>
                <a:lnTo>
                  <a:pt x="260" y="54"/>
                </a:lnTo>
                <a:lnTo>
                  <a:pt x="257" y="59"/>
                </a:lnTo>
                <a:lnTo>
                  <a:pt x="257" y="64"/>
                </a:lnTo>
                <a:lnTo>
                  <a:pt x="257" y="69"/>
                </a:lnTo>
                <a:lnTo>
                  <a:pt x="255" y="73"/>
                </a:lnTo>
                <a:lnTo>
                  <a:pt x="255" y="78"/>
                </a:lnTo>
                <a:lnTo>
                  <a:pt x="255" y="83"/>
                </a:lnTo>
                <a:lnTo>
                  <a:pt x="255" y="87"/>
                </a:lnTo>
                <a:lnTo>
                  <a:pt x="255" y="92"/>
                </a:lnTo>
                <a:lnTo>
                  <a:pt x="255" y="97"/>
                </a:lnTo>
                <a:lnTo>
                  <a:pt x="255" y="102"/>
                </a:lnTo>
                <a:lnTo>
                  <a:pt x="255" y="106"/>
                </a:lnTo>
                <a:lnTo>
                  <a:pt x="257" y="111"/>
                </a:lnTo>
                <a:lnTo>
                  <a:pt x="257" y="116"/>
                </a:lnTo>
                <a:lnTo>
                  <a:pt x="260" y="121"/>
                </a:lnTo>
                <a:lnTo>
                  <a:pt x="260" y="123"/>
                </a:lnTo>
                <a:lnTo>
                  <a:pt x="262" y="128"/>
                </a:lnTo>
                <a:lnTo>
                  <a:pt x="264" y="132"/>
                </a:lnTo>
                <a:lnTo>
                  <a:pt x="267" y="137"/>
                </a:lnTo>
                <a:lnTo>
                  <a:pt x="269" y="142"/>
                </a:lnTo>
                <a:lnTo>
                  <a:pt x="271" y="144"/>
                </a:lnTo>
                <a:lnTo>
                  <a:pt x="274" y="149"/>
                </a:lnTo>
                <a:lnTo>
                  <a:pt x="276" y="151"/>
                </a:lnTo>
                <a:lnTo>
                  <a:pt x="278" y="156"/>
                </a:lnTo>
                <a:lnTo>
                  <a:pt x="281" y="161"/>
                </a:lnTo>
                <a:lnTo>
                  <a:pt x="283" y="163"/>
                </a:lnTo>
                <a:lnTo>
                  <a:pt x="283" y="165"/>
                </a:lnTo>
                <a:lnTo>
                  <a:pt x="283" y="168"/>
                </a:lnTo>
                <a:lnTo>
                  <a:pt x="286" y="170"/>
                </a:lnTo>
                <a:lnTo>
                  <a:pt x="286" y="173"/>
                </a:lnTo>
                <a:lnTo>
                  <a:pt x="286" y="175"/>
                </a:lnTo>
                <a:lnTo>
                  <a:pt x="286" y="177"/>
                </a:lnTo>
                <a:lnTo>
                  <a:pt x="286" y="180"/>
                </a:lnTo>
                <a:lnTo>
                  <a:pt x="286" y="182"/>
                </a:lnTo>
                <a:lnTo>
                  <a:pt x="286" y="184"/>
                </a:lnTo>
                <a:lnTo>
                  <a:pt x="286" y="187"/>
                </a:lnTo>
                <a:lnTo>
                  <a:pt x="286" y="189"/>
                </a:lnTo>
                <a:lnTo>
                  <a:pt x="283" y="191"/>
                </a:lnTo>
                <a:lnTo>
                  <a:pt x="283" y="194"/>
                </a:lnTo>
                <a:lnTo>
                  <a:pt x="283" y="196"/>
                </a:lnTo>
                <a:lnTo>
                  <a:pt x="281" y="199"/>
                </a:lnTo>
                <a:lnTo>
                  <a:pt x="281" y="201"/>
                </a:lnTo>
                <a:lnTo>
                  <a:pt x="281" y="203"/>
                </a:lnTo>
                <a:lnTo>
                  <a:pt x="278" y="206"/>
                </a:lnTo>
                <a:lnTo>
                  <a:pt x="276" y="206"/>
                </a:lnTo>
                <a:lnTo>
                  <a:pt x="0" y="206"/>
                </a:lnTo>
                <a:lnTo>
                  <a:pt x="0" y="484"/>
                </a:lnTo>
                <a:lnTo>
                  <a:pt x="0" y="487"/>
                </a:lnTo>
                <a:lnTo>
                  <a:pt x="2" y="487"/>
                </a:lnTo>
                <a:lnTo>
                  <a:pt x="4" y="489"/>
                </a:lnTo>
                <a:lnTo>
                  <a:pt x="7" y="489"/>
                </a:lnTo>
                <a:lnTo>
                  <a:pt x="9" y="489"/>
                </a:lnTo>
                <a:lnTo>
                  <a:pt x="12" y="491"/>
                </a:lnTo>
                <a:lnTo>
                  <a:pt x="14" y="491"/>
                </a:lnTo>
                <a:lnTo>
                  <a:pt x="16" y="491"/>
                </a:lnTo>
                <a:lnTo>
                  <a:pt x="19" y="491"/>
                </a:lnTo>
                <a:lnTo>
                  <a:pt x="21" y="491"/>
                </a:lnTo>
                <a:lnTo>
                  <a:pt x="23" y="491"/>
                </a:lnTo>
                <a:lnTo>
                  <a:pt x="26" y="491"/>
                </a:lnTo>
                <a:lnTo>
                  <a:pt x="28" y="491"/>
                </a:lnTo>
                <a:lnTo>
                  <a:pt x="30" y="491"/>
                </a:lnTo>
                <a:lnTo>
                  <a:pt x="33" y="491"/>
                </a:lnTo>
                <a:lnTo>
                  <a:pt x="35" y="491"/>
                </a:lnTo>
                <a:lnTo>
                  <a:pt x="37" y="491"/>
                </a:lnTo>
                <a:lnTo>
                  <a:pt x="40" y="489"/>
                </a:lnTo>
                <a:lnTo>
                  <a:pt x="42" y="489"/>
                </a:lnTo>
                <a:lnTo>
                  <a:pt x="45" y="489"/>
                </a:lnTo>
                <a:lnTo>
                  <a:pt x="49" y="487"/>
                </a:lnTo>
                <a:lnTo>
                  <a:pt x="52" y="484"/>
                </a:lnTo>
                <a:lnTo>
                  <a:pt x="56" y="480"/>
                </a:lnTo>
                <a:lnTo>
                  <a:pt x="59" y="477"/>
                </a:lnTo>
                <a:lnTo>
                  <a:pt x="63" y="475"/>
                </a:lnTo>
                <a:lnTo>
                  <a:pt x="68" y="473"/>
                </a:lnTo>
                <a:lnTo>
                  <a:pt x="73" y="470"/>
                </a:lnTo>
                <a:lnTo>
                  <a:pt x="75" y="468"/>
                </a:lnTo>
                <a:lnTo>
                  <a:pt x="80" y="468"/>
                </a:lnTo>
                <a:lnTo>
                  <a:pt x="85" y="466"/>
                </a:lnTo>
                <a:lnTo>
                  <a:pt x="89" y="466"/>
                </a:lnTo>
                <a:lnTo>
                  <a:pt x="94" y="463"/>
                </a:lnTo>
                <a:lnTo>
                  <a:pt x="99" y="463"/>
                </a:lnTo>
                <a:lnTo>
                  <a:pt x="104" y="463"/>
                </a:lnTo>
                <a:lnTo>
                  <a:pt x="108" y="461"/>
                </a:lnTo>
                <a:lnTo>
                  <a:pt x="113" y="461"/>
                </a:lnTo>
                <a:lnTo>
                  <a:pt x="118" y="461"/>
                </a:lnTo>
                <a:lnTo>
                  <a:pt x="123" y="461"/>
                </a:lnTo>
                <a:lnTo>
                  <a:pt x="127" y="463"/>
                </a:lnTo>
                <a:lnTo>
                  <a:pt x="132" y="463"/>
                </a:lnTo>
                <a:lnTo>
                  <a:pt x="137" y="463"/>
                </a:lnTo>
                <a:lnTo>
                  <a:pt x="141" y="466"/>
                </a:lnTo>
                <a:lnTo>
                  <a:pt x="146" y="466"/>
                </a:lnTo>
                <a:lnTo>
                  <a:pt x="151" y="468"/>
                </a:lnTo>
                <a:lnTo>
                  <a:pt x="156" y="468"/>
                </a:lnTo>
                <a:lnTo>
                  <a:pt x="160" y="470"/>
                </a:lnTo>
                <a:lnTo>
                  <a:pt x="165" y="473"/>
                </a:lnTo>
                <a:lnTo>
                  <a:pt x="170" y="477"/>
                </a:lnTo>
                <a:lnTo>
                  <a:pt x="175" y="480"/>
                </a:lnTo>
                <a:lnTo>
                  <a:pt x="179" y="482"/>
                </a:lnTo>
                <a:lnTo>
                  <a:pt x="182" y="487"/>
                </a:lnTo>
                <a:lnTo>
                  <a:pt x="186" y="491"/>
                </a:lnTo>
                <a:lnTo>
                  <a:pt x="189" y="494"/>
                </a:lnTo>
                <a:lnTo>
                  <a:pt x="191" y="499"/>
                </a:lnTo>
                <a:lnTo>
                  <a:pt x="196" y="503"/>
                </a:lnTo>
                <a:lnTo>
                  <a:pt x="198" y="508"/>
                </a:lnTo>
                <a:lnTo>
                  <a:pt x="198" y="513"/>
                </a:lnTo>
                <a:lnTo>
                  <a:pt x="200" y="520"/>
                </a:lnTo>
                <a:lnTo>
                  <a:pt x="203" y="525"/>
                </a:lnTo>
                <a:lnTo>
                  <a:pt x="203" y="529"/>
                </a:lnTo>
                <a:lnTo>
                  <a:pt x="203" y="534"/>
                </a:lnTo>
                <a:lnTo>
                  <a:pt x="203" y="539"/>
                </a:lnTo>
                <a:lnTo>
                  <a:pt x="203" y="546"/>
                </a:lnTo>
                <a:lnTo>
                  <a:pt x="203" y="551"/>
                </a:lnTo>
                <a:lnTo>
                  <a:pt x="203" y="555"/>
                </a:lnTo>
                <a:lnTo>
                  <a:pt x="200" y="560"/>
                </a:lnTo>
                <a:lnTo>
                  <a:pt x="198" y="565"/>
                </a:lnTo>
                <a:lnTo>
                  <a:pt x="198" y="569"/>
                </a:lnTo>
                <a:lnTo>
                  <a:pt x="196" y="574"/>
                </a:lnTo>
                <a:lnTo>
                  <a:pt x="191" y="579"/>
                </a:lnTo>
                <a:lnTo>
                  <a:pt x="189" y="584"/>
                </a:lnTo>
                <a:lnTo>
                  <a:pt x="186" y="588"/>
                </a:lnTo>
                <a:lnTo>
                  <a:pt x="182" y="593"/>
                </a:lnTo>
                <a:lnTo>
                  <a:pt x="179" y="595"/>
                </a:lnTo>
                <a:lnTo>
                  <a:pt x="175" y="600"/>
                </a:lnTo>
                <a:lnTo>
                  <a:pt x="170" y="603"/>
                </a:lnTo>
                <a:lnTo>
                  <a:pt x="165" y="605"/>
                </a:lnTo>
                <a:lnTo>
                  <a:pt x="160" y="607"/>
                </a:lnTo>
                <a:lnTo>
                  <a:pt x="156" y="610"/>
                </a:lnTo>
                <a:lnTo>
                  <a:pt x="151" y="612"/>
                </a:lnTo>
                <a:lnTo>
                  <a:pt x="146" y="614"/>
                </a:lnTo>
                <a:lnTo>
                  <a:pt x="141" y="614"/>
                </a:lnTo>
                <a:lnTo>
                  <a:pt x="137" y="617"/>
                </a:lnTo>
                <a:lnTo>
                  <a:pt x="132" y="617"/>
                </a:lnTo>
                <a:lnTo>
                  <a:pt x="127" y="617"/>
                </a:lnTo>
                <a:lnTo>
                  <a:pt x="123" y="617"/>
                </a:lnTo>
                <a:lnTo>
                  <a:pt x="118" y="617"/>
                </a:lnTo>
                <a:lnTo>
                  <a:pt x="113" y="617"/>
                </a:lnTo>
                <a:lnTo>
                  <a:pt x="108" y="617"/>
                </a:lnTo>
                <a:lnTo>
                  <a:pt x="104" y="617"/>
                </a:lnTo>
                <a:lnTo>
                  <a:pt x="99" y="617"/>
                </a:lnTo>
                <a:lnTo>
                  <a:pt x="94" y="614"/>
                </a:lnTo>
                <a:lnTo>
                  <a:pt x="89" y="614"/>
                </a:lnTo>
                <a:lnTo>
                  <a:pt x="85" y="614"/>
                </a:lnTo>
                <a:lnTo>
                  <a:pt x="80" y="612"/>
                </a:lnTo>
                <a:lnTo>
                  <a:pt x="75" y="610"/>
                </a:lnTo>
                <a:lnTo>
                  <a:pt x="73" y="610"/>
                </a:lnTo>
                <a:lnTo>
                  <a:pt x="68" y="607"/>
                </a:lnTo>
                <a:lnTo>
                  <a:pt x="63" y="605"/>
                </a:lnTo>
                <a:lnTo>
                  <a:pt x="59" y="600"/>
                </a:lnTo>
                <a:lnTo>
                  <a:pt x="56" y="598"/>
                </a:lnTo>
                <a:lnTo>
                  <a:pt x="52" y="595"/>
                </a:lnTo>
                <a:lnTo>
                  <a:pt x="49" y="593"/>
                </a:lnTo>
                <a:lnTo>
                  <a:pt x="45" y="591"/>
                </a:lnTo>
                <a:lnTo>
                  <a:pt x="42" y="591"/>
                </a:lnTo>
                <a:lnTo>
                  <a:pt x="40" y="588"/>
                </a:lnTo>
                <a:lnTo>
                  <a:pt x="37" y="588"/>
                </a:lnTo>
                <a:lnTo>
                  <a:pt x="35" y="588"/>
                </a:lnTo>
                <a:lnTo>
                  <a:pt x="33" y="588"/>
                </a:lnTo>
                <a:lnTo>
                  <a:pt x="30" y="588"/>
                </a:lnTo>
                <a:lnTo>
                  <a:pt x="28" y="586"/>
                </a:lnTo>
                <a:lnTo>
                  <a:pt x="26" y="586"/>
                </a:lnTo>
                <a:lnTo>
                  <a:pt x="23" y="586"/>
                </a:lnTo>
                <a:lnTo>
                  <a:pt x="21" y="586"/>
                </a:lnTo>
                <a:lnTo>
                  <a:pt x="19" y="588"/>
                </a:lnTo>
                <a:lnTo>
                  <a:pt x="16" y="588"/>
                </a:lnTo>
                <a:lnTo>
                  <a:pt x="14" y="588"/>
                </a:lnTo>
                <a:lnTo>
                  <a:pt x="12" y="588"/>
                </a:lnTo>
                <a:lnTo>
                  <a:pt x="9" y="588"/>
                </a:lnTo>
                <a:lnTo>
                  <a:pt x="7" y="591"/>
                </a:lnTo>
                <a:lnTo>
                  <a:pt x="4" y="591"/>
                </a:lnTo>
                <a:lnTo>
                  <a:pt x="2" y="593"/>
                </a:lnTo>
                <a:lnTo>
                  <a:pt x="0" y="593"/>
                </a:lnTo>
                <a:lnTo>
                  <a:pt x="0" y="595"/>
                </a:lnTo>
                <a:lnTo>
                  <a:pt x="0" y="874"/>
                </a:lnTo>
                <a:lnTo>
                  <a:pt x="276" y="874"/>
                </a:lnTo>
                <a:lnTo>
                  <a:pt x="278" y="872"/>
                </a:lnTo>
                <a:lnTo>
                  <a:pt x="281" y="872"/>
                </a:lnTo>
                <a:lnTo>
                  <a:pt x="281" y="870"/>
                </a:lnTo>
                <a:lnTo>
                  <a:pt x="281" y="867"/>
                </a:lnTo>
                <a:lnTo>
                  <a:pt x="283" y="865"/>
                </a:lnTo>
                <a:lnTo>
                  <a:pt x="283" y="860"/>
                </a:lnTo>
                <a:lnTo>
                  <a:pt x="283" y="858"/>
                </a:lnTo>
                <a:lnTo>
                  <a:pt x="286" y="858"/>
                </a:lnTo>
                <a:lnTo>
                  <a:pt x="286" y="855"/>
                </a:lnTo>
                <a:lnTo>
                  <a:pt x="286" y="853"/>
                </a:lnTo>
                <a:lnTo>
                  <a:pt x="286" y="851"/>
                </a:lnTo>
                <a:lnTo>
                  <a:pt x="286" y="848"/>
                </a:lnTo>
                <a:lnTo>
                  <a:pt x="286" y="846"/>
                </a:lnTo>
                <a:lnTo>
                  <a:pt x="286" y="844"/>
                </a:lnTo>
                <a:lnTo>
                  <a:pt x="286" y="841"/>
                </a:lnTo>
                <a:lnTo>
                  <a:pt x="286" y="839"/>
                </a:lnTo>
                <a:lnTo>
                  <a:pt x="283" y="836"/>
                </a:lnTo>
                <a:lnTo>
                  <a:pt x="283" y="834"/>
                </a:lnTo>
                <a:lnTo>
                  <a:pt x="283" y="832"/>
                </a:lnTo>
                <a:lnTo>
                  <a:pt x="283" y="829"/>
                </a:lnTo>
                <a:lnTo>
                  <a:pt x="281" y="827"/>
                </a:lnTo>
                <a:lnTo>
                  <a:pt x="278" y="825"/>
                </a:lnTo>
                <a:lnTo>
                  <a:pt x="276" y="820"/>
                </a:lnTo>
                <a:lnTo>
                  <a:pt x="274" y="815"/>
                </a:lnTo>
                <a:lnTo>
                  <a:pt x="271" y="813"/>
                </a:lnTo>
                <a:lnTo>
                  <a:pt x="269" y="808"/>
                </a:lnTo>
                <a:lnTo>
                  <a:pt x="267" y="803"/>
                </a:lnTo>
                <a:lnTo>
                  <a:pt x="264" y="801"/>
                </a:lnTo>
                <a:lnTo>
                  <a:pt x="262" y="796"/>
                </a:lnTo>
                <a:lnTo>
                  <a:pt x="260" y="792"/>
                </a:lnTo>
                <a:lnTo>
                  <a:pt x="260" y="787"/>
                </a:lnTo>
                <a:lnTo>
                  <a:pt x="257" y="782"/>
                </a:lnTo>
                <a:lnTo>
                  <a:pt x="257" y="777"/>
                </a:lnTo>
                <a:lnTo>
                  <a:pt x="255" y="773"/>
                </a:lnTo>
                <a:lnTo>
                  <a:pt x="255" y="768"/>
                </a:lnTo>
                <a:lnTo>
                  <a:pt x="255" y="763"/>
                </a:lnTo>
                <a:lnTo>
                  <a:pt x="255" y="758"/>
                </a:lnTo>
                <a:lnTo>
                  <a:pt x="255" y="754"/>
                </a:lnTo>
                <a:lnTo>
                  <a:pt x="255" y="749"/>
                </a:lnTo>
                <a:lnTo>
                  <a:pt x="255" y="744"/>
                </a:lnTo>
                <a:lnTo>
                  <a:pt x="255" y="740"/>
                </a:lnTo>
                <a:lnTo>
                  <a:pt x="257" y="737"/>
                </a:lnTo>
                <a:lnTo>
                  <a:pt x="257" y="730"/>
                </a:lnTo>
                <a:lnTo>
                  <a:pt x="257" y="725"/>
                </a:lnTo>
                <a:lnTo>
                  <a:pt x="260" y="721"/>
                </a:lnTo>
                <a:lnTo>
                  <a:pt x="262" y="716"/>
                </a:lnTo>
                <a:lnTo>
                  <a:pt x="264" y="711"/>
                </a:lnTo>
                <a:lnTo>
                  <a:pt x="267" y="706"/>
                </a:lnTo>
                <a:lnTo>
                  <a:pt x="269" y="702"/>
                </a:lnTo>
                <a:lnTo>
                  <a:pt x="271" y="697"/>
                </a:lnTo>
                <a:lnTo>
                  <a:pt x="276" y="692"/>
                </a:lnTo>
                <a:lnTo>
                  <a:pt x="281" y="690"/>
                </a:lnTo>
                <a:lnTo>
                  <a:pt x="283" y="685"/>
                </a:lnTo>
                <a:lnTo>
                  <a:pt x="288" y="683"/>
                </a:lnTo>
                <a:lnTo>
                  <a:pt x="293" y="680"/>
                </a:lnTo>
                <a:lnTo>
                  <a:pt x="297" y="678"/>
                </a:lnTo>
                <a:lnTo>
                  <a:pt x="302" y="676"/>
                </a:lnTo>
                <a:lnTo>
                  <a:pt x="307" y="673"/>
                </a:lnTo>
                <a:lnTo>
                  <a:pt x="312" y="671"/>
                </a:lnTo>
                <a:lnTo>
                  <a:pt x="316" y="671"/>
                </a:lnTo>
                <a:lnTo>
                  <a:pt x="321" y="669"/>
                </a:lnTo>
                <a:lnTo>
                  <a:pt x="328" y="669"/>
                </a:lnTo>
                <a:lnTo>
                  <a:pt x="333" y="669"/>
                </a:lnTo>
                <a:lnTo>
                  <a:pt x="338" y="669"/>
                </a:lnTo>
                <a:lnTo>
                  <a:pt x="342" y="669"/>
                </a:lnTo>
                <a:lnTo>
                  <a:pt x="349" y="671"/>
                </a:lnTo>
                <a:lnTo>
                  <a:pt x="354" y="671"/>
                </a:lnTo>
                <a:lnTo>
                  <a:pt x="359" y="673"/>
                </a:lnTo>
                <a:lnTo>
                  <a:pt x="363" y="676"/>
                </a:lnTo>
                <a:lnTo>
                  <a:pt x="368" y="678"/>
                </a:lnTo>
                <a:lnTo>
                  <a:pt x="373" y="680"/>
                </a:lnTo>
                <a:lnTo>
                  <a:pt x="378" y="683"/>
                </a:lnTo>
                <a:lnTo>
                  <a:pt x="380" y="685"/>
                </a:lnTo>
                <a:lnTo>
                  <a:pt x="385" y="690"/>
                </a:lnTo>
                <a:lnTo>
                  <a:pt x="389" y="692"/>
                </a:lnTo>
                <a:lnTo>
                  <a:pt x="392" y="697"/>
                </a:lnTo>
                <a:lnTo>
                  <a:pt x="397" y="702"/>
                </a:lnTo>
                <a:lnTo>
                  <a:pt x="399" y="706"/>
                </a:lnTo>
                <a:lnTo>
                  <a:pt x="401" y="711"/>
                </a:lnTo>
                <a:lnTo>
                  <a:pt x="404" y="716"/>
                </a:lnTo>
                <a:lnTo>
                  <a:pt x="406" y="721"/>
                </a:lnTo>
                <a:lnTo>
                  <a:pt x="406" y="725"/>
                </a:lnTo>
                <a:lnTo>
                  <a:pt x="408" y="730"/>
                </a:lnTo>
                <a:lnTo>
                  <a:pt x="408" y="737"/>
                </a:lnTo>
                <a:lnTo>
                  <a:pt x="408" y="740"/>
                </a:lnTo>
                <a:lnTo>
                  <a:pt x="411" y="744"/>
                </a:lnTo>
                <a:lnTo>
                  <a:pt x="411" y="749"/>
                </a:lnTo>
                <a:lnTo>
                  <a:pt x="411" y="754"/>
                </a:lnTo>
                <a:lnTo>
                  <a:pt x="411" y="758"/>
                </a:lnTo>
                <a:lnTo>
                  <a:pt x="411" y="763"/>
                </a:lnTo>
                <a:lnTo>
                  <a:pt x="411" y="768"/>
                </a:lnTo>
                <a:lnTo>
                  <a:pt x="408" y="773"/>
                </a:lnTo>
                <a:lnTo>
                  <a:pt x="408" y="777"/>
                </a:lnTo>
                <a:lnTo>
                  <a:pt x="408" y="782"/>
                </a:lnTo>
                <a:lnTo>
                  <a:pt x="406" y="787"/>
                </a:lnTo>
                <a:lnTo>
                  <a:pt x="404" y="792"/>
                </a:lnTo>
                <a:lnTo>
                  <a:pt x="404" y="796"/>
                </a:lnTo>
                <a:lnTo>
                  <a:pt x="401" y="801"/>
                </a:lnTo>
                <a:lnTo>
                  <a:pt x="399" y="803"/>
                </a:lnTo>
                <a:lnTo>
                  <a:pt x="397" y="808"/>
                </a:lnTo>
                <a:lnTo>
                  <a:pt x="394" y="813"/>
                </a:lnTo>
                <a:lnTo>
                  <a:pt x="392" y="815"/>
                </a:lnTo>
                <a:lnTo>
                  <a:pt x="389" y="820"/>
                </a:lnTo>
                <a:lnTo>
                  <a:pt x="387" y="825"/>
                </a:lnTo>
                <a:lnTo>
                  <a:pt x="385" y="827"/>
                </a:lnTo>
                <a:lnTo>
                  <a:pt x="382" y="829"/>
                </a:lnTo>
                <a:lnTo>
                  <a:pt x="382" y="832"/>
                </a:lnTo>
                <a:lnTo>
                  <a:pt x="382" y="834"/>
                </a:lnTo>
                <a:lnTo>
                  <a:pt x="380" y="836"/>
                </a:lnTo>
                <a:lnTo>
                  <a:pt x="380" y="839"/>
                </a:lnTo>
                <a:lnTo>
                  <a:pt x="380" y="841"/>
                </a:lnTo>
                <a:lnTo>
                  <a:pt x="380" y="844"/>
                </a:lnTo>
                <a:lnTo>
                  <a:pt x="380" y="846"/>
                </a:lnTo>
                <a:lnTo>
                  <a:pt x="380" y="848"/>
                </a:lnTo>
                <a:lnTo>
                  <a:pt x="380" y="851"/>
                </a:lnTo>
                <a:lnTo>
                  <a:pt x="380" y="853"/>
                </a:lnTo>
                <a:lnTo>
                  <a:pt x="380" y="855"/>
                </a:lnTo>
                <a:lnTo>
                  <a:pt x="380" y="858"/>
                </a:lnTo>
                <a:lnTo>
                  <a:pt x="382" y="860"/>
                </a:lnTo>
                <a:lnTo>
                  <a:pt x="382" y="865"/>
                </a:lnTo>
                <a:lnTo>
                  <a:pt x="382" y="867"/>
                </a:lnTo>
                <a:lnTo>
                  <a:pt x="385" y="870"/>
                </a:lnTo>
                <a:lnTo>
                  <a:pt x="385" y="872"/>
                </a:lnTo>
                <a:lnTo>
                  <a:pt x="387" y="872"/>
                </a:lnTo>
                <a:lnTo>
                  <a:pt x="387" y="874"/>
                </a:lnTo>
                <a:lnTo>
                  <a:pt x="666" y="874"/>
                </a:lnTo>
                <a:lnTo>
                  <a:pt x="666" y="206"/>
                </a:lnTo>
                <a:lnTo>
                  <a:pt x="387" y="206"/>
                </a:lnTo>
                <a:close/>
              </a:path>
            </a:pathLst>
          </a:custGeom>
          <a:gradFill rotWithShape="1">
            <a:gsLst>
              <a:gs pos="0">
                <a:srgbClr val="2A7ED7"/>
              </a:gs>
              <a:gs pos="100000">
                <a:srgbClr val="2A7ED7"/>
              </a:gs>
            </a:gsLst>
            <a:lin ang="2700000" scaled="1"/>
          </a:gradFill>
          <a:ln w="12700" algn="ctr">
            <a:solidFill>
              <a:schemeClr val="bg1"/>
            </a:solidFill>
            <a:miter lim="800000"/>
            <a:headEnd/>
            <a:tailEnd/>
          </a:ln>
        </p:spPr>
        <p:txBody>
          <a:bodyPr/>
          <a:lstStyle/>
          <a:p>
            <a:endParaRPr lang="zh-CN" altLang="en-US"/>
          </a:p>
        </p:txBody>
      </p:sp>
      <p:sp>
        <p:nvSpPr>
          <p:cNvPr id="16391" name="Freeform 22">
            <a:hlinkClick r:id="rId2"/>
          </p:cNvPr>
          <p:cNvSpPr>
            <a:spLocks/>
          </p:cNvSpPr>
          <p:nvPr/>
        </p:nvSpPr>
        <p:spPr bwMode="auto">
          <a:xfrm>
            <a:off x="1166813" y="3127375"/>
            <a:ext cx="1763712" cy="1760538"/>
          </a:xfrm>
          <a:custGeom>
            <a:avLst/>
            <a:gdLst>
              <a:gd name="T0" fmla="*/ 2147483647 w 872"/>
              <a:gd name="T1" fmla="*/ 2147483647 h 871"/>
              <a:gd name="T2" fmla="*/ 2147483647 w 872"/>
              <a:gd name="T3" fmla="*/ 2147483647 h 871"/>
              <a:gd name="T4" fmla="*/ 2147483647 w 872"/>
              <a:gd name="T5" fmla="*/ 2147483647 h 871"/>
              <a:gd name="T6" fmla="*/ 2147483647 w 872"/>
              <a:gd name="T7" fmla="*/ 2147483647 h 871"/>
              <a:gd name="T8" fmla="*/ 2147483647 w 872"/>
              <a:gd name="T9" fmla="*/ 2147483647 h 871"/>
              <a:gd name="T10" fmla="*/ 2147483647 w 872"/>
              <a:gd name="T11" fmla="*/ 2147483647 h 871"/>
              <a:gd name="T12" fmla="*/ 2147483647 w 872"/>
              <a:gd name="T13" fmla="*/ 2147483647 h 871"/>
              <a:gd name="T14" fmla="*/ 2147483647 w 872"/>
              <a:gd name="T15" fmla="*/ 2147483647 h 871"/>
              <a:gd name="T16" fmla="*/ 2147483647 w 872"/>
              <a:gd name="T17" fmla="*/ 2147483647 h 871"/>
              <a:gd name="T18" fmla="*/ 2147483647 w 872"/>
              <a:gd name="T19" fmla="*/ 2147483647 h 871"/>
              <a:gd name="T20" fmla="*/ 2147483647 w 872"/>
              <a:gd name="T21" fmla="*/ 2147483647 h 871"/>
              <a:gd name="T22" fmla="*/ 2147483647 w 872"/>
              <a:gd name="T23" fmla="*/ 2147483647 h 871"/>
              <a:gd name="T24" fmla="*/ 2147483647 w 872"/>
              <a:gd name="T25" fmla="*/ 2147483647 h 871"/>
              <a:gd name="T26" fmla="*/ 2147483647 w 872"/>
              <a:gd name="T27" fmla="*/ 2147483647 h 871"/>
              <a:gd name="T28" fmla="*/ 2147483647 w 872"/>
              <a:gd name="T29" fmla="*/ 2147483647 h 871"/>
              <a:gd name="T30" fmla="*/ 2147483647 w 872"/>
              <a:gd name="T31" fmla="*/ 2147483647 h 871"/>
              <a:gd name="T32" fmla="*/ 2147483647 w 872"/>
              <a:gd name="T33" fmla="*/ 2147483647 h 871"/>
              <a:gd name="T34" fmla="*/ 2147483647 w 872"/>
              <a:gd name="T35" fmla="*/ 2147483647 h 871"/>
              <a:gd name="T36" fmla="*/ 2147483647 w 872"/>
              <a:gd name="T37" fmla="*/ 2147483647 h 871"/>
              <a:gd name="T38" fmla="*/ 2147483647 w 872"/>
              <a:gd name="T39" fmla="*/ 2147483647 h 871"/>
              <a:gd name="T40" fmla="*/ 2147483647 w 872"/>
              <a:gd name="T41" fmla="*/ 2147483647 h 871"/>
              <a:gd name="T42" fmla="*/ 2147483647 w 872"/>
              <a:gd name="T43" fmla="*/ 2147483647 h 871"/>
              <a:gd name="T44" fmla="*/ 2147483647 w 872"/>
              <a:gd name="T45" fmla="*/ 2147483647 h 871"/>
              <a:gd name="T46" fmla="*/ 2147483647 w 872"/>
              <a:gd name="T47" fmla="*/ 2147483647 h 871"/>
              <a:gd name="T48" fmla="*/ 2147483647 w 872"/>
              <a:gd name="T49" fmla="*/ 2147483647 h 871"/>
              <a:gd name="T50" fmla="*/ 2147483647 w 872"/>
              <a:gd name="T51" fmla="*/ 2147483647 h 871"/>
              <a:gd name="T52" fmla="*/ 2147483647 w 872"/>
              <a:gd name="T53" fmla="*/ 2147483647 h 871"/>
              <a:gd name="T54" fmla="*/ 2147483647 w 872"/>
              <a:gd name="T55" fmla="*/ 2147483647 h 871"/>
              <a:gd name="T56" fmla="*/ 2147483647 w 872"/>
              <a:gd name="T57" fmla="*/ 2147483647 h 871"/>
              <a:gd name="T58" fmla="*/ 2147483647 w 872"/>
              <a:gd name="T59" fmla="*/ 2147483647 h 871"/>
              <a:gd name="T60" fmla="*/ 2147483647 w 872"/>
              <a:gd name="T61" fmla="*/ 2147483647 h 871"/>
              <a:gd name="T62" fmla="*/ 2147483647 w 872"/>
              <a:gd name="T63" fmla="*/ 2147483647 h 871"/>
              <a:gd name="T64" fmla="*/ 2147483647 w 872"/>
              <a:gd name="T65" fmla="*/ 2147483647 h 871"/>
              <a:gd name="T66" fmla="*/ 2147483647 w 872"/>
              <a:gd name="T67" fmla="*/ 2147483647 h 871"/>
              <a:gd name="T68" fmla="*/ 2147483647 w 872"/>
              <a:gd name="T69" fmla="*/ 2147483647 h 871"/>
              <a:gd name="T70" fmla="*/ 2147483647 w 872"/>
              <a:gd name="T71" fmla="*/ 2147483647 h 871"/>
              <a:gd name="T72" fmla="*/ 2147483647 w 872"/>
              <a:gd name="T73" fmla="*/ 2147483647 h 871"/>
              <a:gd name="T74" fmla="*/ 2147483647 w 872"/>
              <a:gd name="T75" fmla="*/ 2147483647 h 871"/>
              <a:gd name="T76" fmla="*/ 2147483647 w 872"/>
              <a:gd name="T77" fmla="*/ 2147483647 h 871"/>
              <a:gd name="T78" fmla="*/ 2147483647 w 872"/>
              <a:gd name="T79" fmla="*/ 2147483647 h 871"/>
              <a:gd name="T80" fmla="*/ 2147483647 w 872"/>
              <a:gd name="T81" fmla="*/ 2147483647 h 871"/>
              <a:gd name="T82" fmla="*/ 2147483647 w 872"/>
              <a:gd name="T83" fmla="*/ 2147483647 h 871"/>
              <a:gd name="T84" fmla="*/ 2147483647 w 872"/>
              <a:gd name="T85" fmla="*/ 2147483647 h 871"/>
              <a:gd name="T86" fmla="*/ 2147483647 w 872"/>
              <a:gd name="T87" fmla="*/ 2147483647 h 871"/>
              <a:gd name="T88" fmla="*/ 2147483647 w 872"/>
              <a:gd name="T89" fmla="*/ 2147483647 h 871"/>
              <a:gd name="T90" fmla="*/ 2147483647 w 872"/>
              <a:gd name="T91" fmla="*/ 2147483647 h 871"/>
              <a:gd name="T92" fmla="*/ 2147483647 w 872"/>
              <a:gd name="T93" fmla="*/ 2147483647 h 871"/>
              <a:gd name="T94" fmla="*/ 2147483647 w 872"/>
              <a:gd name="T95" fmla="*/ 2147483647 h 871"/>
              <a:gd name="T96" fmla="*/ 2147483647 w 872"/>
              <a:gd name="T97" fmla="*/ 2147483647 h 871"/>
              <a:gd name="T98" fmla="*/ 2147483647 w 872"/>
              <a:gd name="T99" fmla="*/ 2147483647 h 871"/>
              <a:gd name="T100" fmla="*/ 2147483647 w 872"/>
              <a:gd name="T101" fmla="*/ 2147483647 h 871"/>
              <a:gd name="T102" fmla="*/ 2147483647 w 872"/>
              <a:gd name="T103" fmla="*/ 2147483647 h 871"/>
              <a:gd name="T104" fmla="*/ 2147483647 w 872"/>
              <a:gd name="T105" fmla="*/ 2147483647 h 871"/>
              <a:gd name="T106" fmla="*/ 2147483647 w 872"/>
              <a:gd name="T107" fmla="*/ 2147483647 h 871"/>
              <a:gd name="T108" fmla="*/ 2147483647 w 872"/>
              <a:gd name="T109" fmla="*/ 2147483647 h 87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872"/>
              <a:gd name="T166" fmla="*/ 0 h 871"/>
              <a:gd name="T167" fmla="*/ 872 w 872"/>
              <a:gd name="T168" fmla="*/ 871 h 87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872" h="871">
                <a:moveTo>
                  <a:pt x="872" y="328"/>
                </a:moveTo>
                <a:lnTo>
                  <a:pt x="872" y="323"/>
                </a:lnTo>
                <a:lnTo>
                  <a:pt x="872" y="319"/>
                </a:lnTo>
                <a:lnTo>
                  <a:pt x="870" y="314"/>
                </a:lnTo>
                <a:lnTo>
                  <a:pt x="867" y="307"/>
                </a:lnTo>
                <a:lnTo>
                  <a:pt x="867" y="302"/>
                </a:lnTo>
                <a:lnTo>
                  <a:pt x="865" y="297"/>
                </a:lnTo>
                <a:lnTo>
                  <a:pt x="863" y="293"/>
                </a:lnTo>
                <a:lnTo>
                  <a:pt x="858" y="288"/>
                </a:lnTo>
                <a:lnTo>
                  <a:pt x="856" y="285"/>
                </a:lnTo>
                <a:lnTo>
                  <a:pt x="851" y="281"/>
                </a:lnTo>
                <a:lnTo>
                  <a:pt x="848" y="276"/>
                </a:lnTo>
                <a:lnTo>
                  <a:pt x="844" y="274"/>
                </a:lnTo>
                <a:lnTo>
                  <a:pt x="839" y="271"/>
                </a:lnTo>
                <a:lnTo>
                  <a:pt x="834" y="267"/>
                </a:lnTo>
                <a:lnTo>
                  <a:pt x="830" y="264"/>
                </a:lnTo>
                <a:lnTo>
                  <a:pt x="825" y="262"/>
                </a:lnTo>
                <a:lnTo>
                  <a:pt x="820" y="262"/>
                </a:lnTo>
                <a:lnTo>
                  <a:pt x="815" y="260"/>
                </a:lnTo>
                <a:lnTo>
                  <a:pt x="811" y="260"/>
                </a:lnTo>
                <a:lnTo>
                  <a:pt x="806" y="257"/>
                </a:lnTo>
                <a:lnTo>
                  <a:pt x="801" y="257"/>
                </a:lnTo>
                <a:lnTo>
                  <a:pt x="797" y="257"/>
                </a:lnTo>
                <a:lnTo>
                  <a:pt x="792" y="255"/>
                </a:lnTo>
                <a:lnTo>
                  <a:pt x="787" y="255"/>
                </a:lnTo>
                <a:lnTo>
                  <a:pt x="782" y="255"/>
                </a:lnTo>
                <a:lnTo>
                  <a:pt x="778" y="255"/>
                </a:lnTo>
                <a:lnTo>
                  <a:pt x="773" y="257"/>
                </a:lnTo>
                <a:lnTo>
                  <a:pt x="768" y="257"/>
                </a:lnTo>
                <a:lnTo>
                  <a:pt x="763" y="257"/>
                </a:lnTo>
                <a:lnTo>
                  <a:pt x="759" y="260"/>
                </a:lnTo>
                <a:lnTo>
                  <a:pt x="754" y="260"/>
                </a:lnTo>
                <a:lnTo>
                  <a:pt x="749" y="262"/>
                </a:lnTo>
                <a:lnTo>
                  <a:pt x="747" y="262"/>
                </a:lnTo>
                <a:lnTo>
                  <a:pt x="742" y="264"/>
                </a:lnTo>
                <a:lnTo>
                  <a:pt x="737" y="267"/>
                </a:lnTo>
                <a:lnTo>
                  <a:pt x="733" y="269"/>
                </a:lnTo>
                <a:lnTo>
                  <a:pt x="730" y="271"/>
                </a:lnTo>
                <a:lnTo>
                  <a:pt x="726" y="274"/>
                </a:lnTo>
                <a:lnTo>
                  <a:pt x="721" y="278"/>
                </a:lnTo>
                <a:lnTo>
                  <a:pt x="719" y="281"/>
                </a:lnTo>
                <a:lnTo>
                  <a:pt x="714" y="283"/>
                </a:lnTo>
                <a:lnTo>
                  <a:pt x="711" y="283"/>
                </a:lnTo>
                <a:lnTo>
                  <a:pt x="709" y="283"/>
                </a:lnTo>
                <a:lnTo>
                  <a:pt x="707" y="285"/>
                </a:lnTo>
                <a:lnTo>
                  <a:pt x="704" y="285"/>
                </a:lnTo>
                <a:lnTo>
                  <a:pt x="702" y="285"/>
                </a:lnTo>
                <a:lnTo>
                  <a:pt x="700" y="285"/>
                </a:lnTo>
                <a:lnTo>
                  <a:pt x="697" y="285"/>
                </a:lnTo>
                <a:lnTo>
                  <a:pt x="695" y="285"/>
                </a:lnTo>
                <a:lnTo>
                  <a:pt x="693" y="285"/>
                </a:lnTo>
                <a:lnTo>
                  <a:pt x="690" y="285"/>
                </a:lnTo>
                <a:lnTo>
                  <a:pt x="688" y="285"/>
                </a:lnTo>
                <a:lnTo>
                  <a:pt x="685" y="285"/>
                </a:lnTo>
                <a:lnTo>
                  <a:pt x="683" y="285"/>
                </a:lnTo>
                <a:lnTo>
                  <a:pt x="681" y="285"/>
                </a:lnTo>
                <a:lnTo>
                  <a:pt x="678" y="283"/>
                </a:lnTo>
                <a:lnTo>
                  <a:pt x="676" y="283"/>
                </a:lnTo>
                <a:lnTo>
                  <a:pt x="674" y="283"/>
                </a:lnTo>
                <a:lnTo>
                  <a:pt x="671" y="281"/>
                </a:lnTo>
                <a:lnTo>
                  <a:pt x="669" y="281"/>
                </a:lnTo>
                <a:lnTo>
                  <a:pt x="669" y="278"/>
                </a:lnTo>
                <a:lnTo>
                  <a:pt x="669" y="0"/>
                </a:lnTo>
                <a:lnTo>
                  <a:pt x="390" y="0"/>
                </a:lnTo>
                <a:lnTo>
                  <a:pt x="388" y="2"/>
                </a:lnTo>
                <a:lnTo>
                  <a:pt x="385" y="4"/>
                </a:lnTo>
                <a:lnTo>
                  <a:pt x="385" y="7"/>
                </a:lnTo>
                <a:lnTo>
                  <a:pt x="383" y="9"/>
                </a:lnTo>
                <a:lnTo>
                  <a:pt x="383" y="11"/>
                </a:lnTo>
                <a:lnTo>
                  <a:pt x="383" y="14"/>
                </a:lnTo>
                <a:lnTo>
                  <a:pt x="383" y="16"/>
                </a:lnTo>
                <a:lnTo>
                  <a:pt x="383" y="19"/>
                </a:lnTo>
                <a:lnTo>
                  <a:pt x="381" y="21"/>
                </a:lnTo>
                <a:lnTo>
                  <a:pt x="381" y="23"/>
                </a:lnTo>
                <a:lnTo>
                  <a:pt x="381" y="26"/>
                </a:lnTo>
                <a:lnTo>
                  <a:pt x="381" y="28"/>
                </a:lnTo>
                <a:lnTo>
                  <a:pt x="383" y="30"/>
                </a:lnTo>
                <a:lnTo>
                  <a:pt x="383" y="33"/>
                </a:lnTo>
                <a:lnTo>
                  <a:pt x="383" y="35"/>
                </a:lnTo>
                <a:lnTo>
                  <a:pt x="383" y="37"/>
                </a:lnTo>
                <a:lnTo>
                  <a:pt x="383" y="40"/>
                </a:lnTo>
                <a:lnTo>
                  <a:pt x="383" y="42"/>
                </a:lnTo>
                <a:lnTo>
                  <a:pt x="385" y="45"/>
                </a:lnTo>
                <a:lnTo>
                  <a:pt x="385" y="47"/>
                </a:lnTo>
                <a:lnTo>
                  <a:pt x="388" y="49"/>
                </a:lnTo>
                <a:lnTo>
                  <a:pt x="390" y="54"/>
                </a:lnTo>
                <a:lnTo>
                  <a:pt x="393" y="56"/>
                </a:lnTo>
                <a:lnTo>
                  <a:pt x="397" y="61"/>
                </a:lnTo>
                <a:lnTo>
                  <a:pt x="400" y="66"/>
                </a:lnTo>
                <a:lnTo>
                  <a:pt x="402" y="68"/>
                </a:lnTo>
                <a:lnTo>
                  <a:pt x="404" y="73"/>
                </a:lnTo>
                <a:lnTo>
                  <a:pt x="404" y="78"/>
                </a:lnTo>
                <a:lnTo>
                  <a:pt x="407" y="82"/>
                </a:lnTo>
                <a:lnTo>
                  <a:pt x="409" y="87"/>
                </a:lnTo>
                <a:lnTo>
                  <a:pt x="409" y="92"/>
                </a:lnTo>
                <a:lnTo>
                  <a:pt x="411" y="96"/>
                </a:lnTo>
                <a:lnTo>
                  <a:pt x="411" y="99"/>
                </a:lnTo>
                <a:lnTo>
                  <a:pt x="411" y="104"/>
                </a:lnTo>
                <a:lnTo>
                  <a:pt x="411" y="108"/>
                </a:lnTo>
                <a:lnTo>
                  <a:pt x="411" y="113"/>
                </a:lnTo>
                <a:lnTo>
                  <a:pt x="411" y="118"/>
                </a:lnTo>
                <a:lnTo>
                  <a:pt x="411" y="122"/>
                </a:lnTo>
                <a:lnTo>
                  <a:pt x="411" y="127"/>
                </a:lnTo>
                <a:lnTo>
                  <a:pt x="411" y="132"/>
                </a:lnTo>
                <a:lnTo>
                  <a:pt x="411" y="137"/>
                </a:lnTo>
                <a:lnTo>
                  <a:pt x="409" y="141"/>
                </a:lnTo>
                <a:lnTo>
                  <a:pt x="409" y="148"/>
                </a:lnTo>
                <a:lnTo>
                  <a:pt x="407" y="153"/>
                </a:lnTo>
                <a:lnTo>
                  <a:pt x="404" y="158"/>
                </a:lnTo>
                <a:lnTo>
                  <a:pt x="402" y="163"/>
                </a:lnTo>
                <a:lnTo>
                  <a:pt x="400" y="167"/>
                </a:lnTo>
                <a:lnTo>
                  <a:pt x="397" y="172"/>
                </a:lnTo>
                <a:lnTo>
                  <a:pt x="395" y="177"/>
                </a:lnTo>
                <a:lnTo>
                  <a:pt x="390" y="179"/>
                </a:lnTo>
                <a:lnTo>
                  <a:pt x="388" y="184"/>
                </a:lnTo>
                <a:lnTo>
                  <a:pt x="383" y="186"/>
                </a:lnTo>
                <a:lnTo>
                  <a:pt x="378" y="191"/>
                </a:lnTo>
                <a:lnTo>
                  <a:pt x="374" y="193"/>
                </a:lnTo>
                <a:lnTo>
                  <a:pt x="371" y="196"/>
                </a:lnTo>
                <a:lnTo>
                  <a:pt x="364" y="198"/>
                </a:lnTo>
                <a:lnTo>
                  <a:pt x="359" y="200"/>
                </a:lnTo>
                <a:lnTo>
                  <a:pt x="355" y="203"/>
                </a:lnTo>
                <a:lnTo>
                  <a:pt x="350" y="203"/>
                </a:lnTo>
                <a:lnTo>
                  <a:pt x="345" y="205"/>
                </a:lnTo>
                <a:lnTo>
                  <a:pt x="341" y="205"/>
                </a:lnTo>
                <a:lnTo>
                  <a:pt x="334" y="205"/>
                </a:lnTo>
                <a:lnTo>
                  <a:pt x="329" y="205"/>
                </a:lnTo>
                <a:lnTo>
                  <a:pt x="324" y="205"/>
                </a:lnTo>
                <a:lnTo>
                  <a:pt x="319" y="203"/>
                </a:lnTo>
                <a:lnTo>
                  <a:pt x="315" y="203"/>
                </a:lnTo>
                <a:lnTo>
                  <a:pt x="308" y="200"/>
                </a:lnTo>
                <a:lnTo>
                  <a:pt x="303" y="198"/>
                </a:lnTo>
                <a:lnTo>
                  <a:pt x="298" y="196"/>
                </a:lnTo>
                <a:lnTo>
                  <a:pt x="293" y="193"/>
                </a:lnTo>
                <a:lnTo>
                  <a:pt x="291" y="191"/>
                </a:lnTo>
                <a:lnTo>
                  <a:pt x="286" y="186"/>
                </a:lnTo>
                <a:lnTo>
                  <a:pt x="282" y="184"/>
                </a:lnTo>
                <a:lnTo>
                  <a:pt x="279" y="179"/>
                </a:lnTo>
                <a:lnTo>
                  <a:pt x="274" y="177"/>
                </a:lnTo>
                <a:lnTo>
                  <a:pt x="272" y="172"/>
                </a:lnTo>
                <a:lnTo>
                  <a:pt x="270" y="167"/>
                </a:lnTo>
                <a:lnTo>
                  <a:pt x="265" y="163"/>
                </a:lnTo>
                <a:lnTo>
                  <a:pt x="265" y="158"/>
                </a:lnTo>
                <a:lnTo>
                  <a:pt x="263" y="153"/>
                </a:lnTo>
                <a:lnTo>
                  <a:pt x="260" y="148"/>
                </a:lnTo>
                <a:lnTo>
                  <a:pt x="260" y="141"/>
                </a:lnTo>
                <a:lnTo>
                  <a:pt x="258" y="137"/>
                </a:lnTo>
                <a:lnTo>
                  <a:pt x="258" y="132"/>
                </a:lnTo>
                <a:lnTo>
                  <a:pt x="258" y="127"/>
                </a:lnTo>
                <a:lnTo>
                  <a:pt x="256" y="122"/>
                </a:lnTo>
                <a:lnTo>
                  <a:pt x="256" y="118"/>
                </a:lnTo>
                <a:lnTo>
                  <a:pt x="256" y="113"/>
                </a:lnTo>
                <a:lnTo>
                  <a:pt x="258" y="108"/>
                </a:lnTo>
                <a:lnTo>
                  <a:pt x="258" y="104"/>
                </a:lnTo>
                <a:lnTo>
                  <a:pt x="258" y="99"/>
                </a:lnTo>
                <a:lnTo>
                  <a:pt x="258" y="96"/>
                </a:lnTo>
                <a:lnTo>
                  <a:pt x="260" y="92"/>
                </a:lnTo>
                <a:lnTo>
                  <a:pt x="260" y="87"/>
                </a:lnTo>
                <a:lnTo>
                  <a:pt x="263" y="82"/>
                </a:lnTo>
                <a:lnTo>
                  <a:pt x="265" y="78"/>
                </a:lnTo>
                <a:lnTo>
                  <a:pt x="265" y="73"/>
                </a:lnTo>
                <a:lnTo>
                  <a:pt x="267" y="68"/>
                </a:lnTo>
                <a:lnTo>
                  <a:pt x="270" y="66"/>
                </a:lnTo>
                <a:lnTo>
                  <a:pt x="272" y="61"/>
                </a:lnTo>
                <a:lnTo>
                  <a:pt x="277" y="56"/>
                </a:lnTo>
                <a:lnTo>
                  <a:pt x="279" y="54"/>
                </a:lnTo>
                <a:lnTo>
                  <a:pt x="282" y="49"/>
                </a:lnTo>
                <a:lnTo>
                  <a:pt x="284" y="47"/>
                </a:lnTo>
                <a:lnTo>
                  <a:pt x="284" y="45"/>
                </a:lnTo>
                <a:lnTo>
                  <a:pt x="284" y="42"/>
                </a:lnTo>
                <a:lnTo>
                  <a:pt x="286" y="40"/>
                </a:lnTo>
                <a:lnTo>
                  <a:pt x="286" y="37"/>
                </a:lnTo>
                <a:lnTo>
                  <a:pt x="286" y="35"/>
                </a:lnTo>
                <a:lnTo>
                  <a:pt x="286" y="33"/>
                </a:lnTo>
                <a:lnTo>
                  <a:pt x="286" y="30"/>
                </a:lnTo>
                <a:lnTo>
                  <a:pt x="286" y="28"/>
                </a:lnTo>
                <a:lnTo>
                  <a:pt x="286" y="26"/>
                </a:lnTo>
                <a:lnTo>
                  <a:pt x="286" y="23"/>
                </a:lnTo>
                <a:lnTo>
                  <a:pt x="286" y="21"/>
                </a:lnTo>
                <a:lnTo>
                  <a:pt x="286" y="19"/>
                </a:lnTo>
                <a:lnTo>
                  <a:pt x="286" y="16"/>
                </a:lnTo>
                <a:lnTo>
                  <a:pt x="286" y="14"/>
                </a:lnTo>
                <a:lnTo>
                  <a:pt x="286" y="11"/>
                </a:lnTo>
                <a:lnTo>
                  <a:pt x="284" y="9"/>
                </a:lnTo>
                <a:lnTo>
                  <a:pt x="284" y="7"/>
                </a:lnTo>
                <a:lnTo>
                  <a:pt x="284" y="4"/>
                </a:lnTo>
                <a:lnTo>
                  <a:pt x="282" y="2"/>
                </a:lnTo>
                <a:lnTo>
                  <a:pt x="279" y="0"/>
                </a:lnTo>
                <a:lnTo>
                  <a:pt x="0" y="0"/>
                </a:lnTo>
                <a:lnTo>
                  <a:pt x="0" y="668"/>
                </a:lnTo>
                <a:lnTo>
                  <a:pt x="279" y="668"/>
                </a:lnTo>
                <a:lnTo>
                  <a:pt x="282" y="668"/>
                </a:lnTo>
                <a:lnTo>
                  <a:pt x="282" y="671"/>
                </a:lnTo>
                <a:lnTo>
                  <a:pt x="284" y="673"/>
                </a:lnTo>
                <a:lnTo>
                  <a:pt x="284" y="675"/>
                </a:lnTo>
                <a:lnTo>
                  <a:pt x="284" y="678"/>
                </a:lnTo>
                <a:lnTo>
                  <a:pt x="286" y="680"/>
                </a:lnTo>
                <a:lnTo>
                  <a:pt x="286" y="682"/>
                </a:lnTo>
                <a:lnTo>
                  <a:pt x="286" y="685"/>
                </a:lnTo>
                <a:lnTo>
                  <a:pt x="286" y="687"/>
                </a:lnTo>
                <a:lnTo>
                  <a:pt x="286" y="689"/>
                </a:lnTo>
                <a:lnTo>
                  <a:pt x="286" y="692"/>
                </a:lnTo>
                <a:lnTo>
                  <a:pt x="286" y="694"/>
                </a:lnTo>
                <a:lnTo>
                  <a:pt x="286" y="697"/>
                </a:lnTo>
                <a:lnTo>
                  <a:pt x="286" y="699"/>
                </a:lnTo>
                <a:lnTo>
                  <a:pt x="286" y="701"/>
                </a:lnTo>
                <a:lnTo>
                  <a:pt x="286" y="704"/>
                </a:lnTo>
                <a:lnTo>
                  <a:pt x="286" y="706"/>
                </a:lnTo>
                <a:lnTo>
                  <a:pt x="284" y="708"/>
                </a:lnTo>
                <a:lnTo>
                  <a:pt x="284" y="711"/>
                </a:lnTo>
                <a:lnTo>
                  <a:pt x="284" y="713"/>
                </a:lnTo>
                <a:lnTo>
                  <a:pt x="282" y="718"/>
                </a:lnTo>
                <a:lnTo>
                  <a:pt x="279" y="720"/>
                </a:lnTo>
                <a:lnTo>
                  <a:pt x="277" y="725"/>
                </a:lnTo>
                <a:lnTo>
                  <a:pt x="272" y="727"/>
                </a:lnTo>
                <a:lnTo>
                  <a:pt x="270" y="732"/>
                </a:lnTo>
                <a:lnTo>
                  <a:pt x="267" y="737"/>
                </a:lnTo>
                <a:lnTo>
                  <a:pt x="265" y="741"/>
                </a:lnTo>
                <a:lnTo>
                  <a:pt x="265" y="744"/>
                </a:lnTo>
                <a:lnTo>
                  <a:pt x="263" y="749"/>
                </a:lnTo>
                <a:lnTo>
                  <a:pt x="260" y="753"/>
                </a:lnTo>
                <a:lnTo>
                  <a:pt x="260" y="758"/>
                </a:lnTo>
                <a:lnTo>
                  <a:pt x="258" y="763"/>
                </a:lnTo>
                <a:lnTo>
                  <a:pt x="258" y="767"/>
                </a:lnTo>
                <a:lnTo>
                  <a:pt x="258" y="772"/>
                </a:lnTo>
                <a:lnTo>
                  <a:pt x="258" y="777"/>
                </a:lnTo>
                <a:lnTo>
                  <a:pt x="256" y="782"/>
                </a:lnTo>
                <a:lnTo>
                  <a:pt x="256" y="786"/>
                </a:lnTo>
                <a:lnTo>
                  <a:pt x="256" y="791"/>
                </a:lnTo>
                <a:lnTo>
                  <a:pt x="258" y="796"/>
                </a:lnTo>
                <a:lnTo>
                  <a:pt x="258" y="801"/>
                </a:lnTo>
                <a:lnTo>
                  <a:pt x="258" y="805"/>
                </a:lnTo>
                <a:lnTo>
                  <a:pt x="260" y="810"/>
                </a:lnTo>
                <a:lnTo>
                  <a:pt x="260" y="815"/>
                </a:lnTo>
                <a:lnTo>
                  <a:pt x="263" y="819"/>
                </a:lnTo>
                <a:lnTo>
                  <a:pt x="265" y="824"/>
                </a:lnTo>
                <a:lnTo>
                  <a:pt x="265" y="829"/>
                </a:lnTo>
                <a:lnTo>
                  <a:pt x="270" y="834"/>
                </a:lnTo>
                <a:lnTo>
                  <a:pt x="272" y="838"/>
                </a:lnTo>
                <a:lnTo>
                  <a:pt x="274" y="843"/>
                </a:lnTo>
                <a:lnTo>
                  <a:pt x="279" y="848"/>
                </a:lnTo>
                <a:lnTo>
                  <a:pt x="282" y="850"/>
                </a:lnTo>
                <a:lnTo>
                  <a:pt x="286" y="855"/>
                </a:lnTo>
                <a:lnTo>
                  <a:pt x="291" y="857"/>
                </a:lnTo>
                <a:lnTo>
                  <a:pt x="293" y="860"/>
                </a:lnTo>
                <a:lnTo>
                  <a:pt x="298" y="864"/>
                </a:lnTo>
                <a:lnTo>
                  <a:pt x="303" y="867"/>
                </a:lnTo>
                <a:lnTo>
                  <a:pt x="308" y="867"/>
                </a:lnTo>
                <a:lnTo>
                  <a:pt x="315" y="869"/>
                </a:lnTo>
                <a:lnTo>
                  <a:pt x="319" y="871"/>
                </a:lnTo>
                <a:lnTo>
                  <a:pt x="324" y="871"/>
                </a:lnTo>
                <a:lnTo>
                  <a:pt x="329" y="871"/>
                </a:lnTo>
                <a:lnTo>
                  <a:pt x="334" y="871"/>
                </a:lnTo>
                <a:lnTo>
                  <a:pt x="341" y="871"/>
                </a:lnTo>
                <a:lnTo>
                  <a:pt x="345" y="871"/>
                </a:lnTo>
                <a:lnTo>
                  <a:pt x="350" y="871"/>
                </a:lnTo>
                <a:lnTo>
                  <a:pt x="355" y="869"/>
                </a:lnTo>
                <a:lnTo>
                  <a:pt x="359" y="867"/>
                </a:lnTo>
                <a:lnTo>
                  <a:pt x="364" y="867"/>
                </a:lnTo>
                <a:lnTo>
                  <a:pt x="371" y="864"/>
                </a:lnTo>
                <a:lnTo>
                  <a:pt x="374" y="860"/>
                </a:lnTo>
                <a:lnTo>
                  <a:pt x="378" y="857"/>
                </a:lnTo>
                <a:lnTo>
                  <a:pt x="383" y="855"/>
                </a:lnTo>
                <a:lnTo>
                  <a:pt x="388" y="850"/>
                </a:lnTo>
                <a:lnTo>
                  <a:pt x="390" y="848"/>
                </a:lnTo>
                <a:lnTo>
                  <a:pt x="395" y="843"/>
                </a:lnTo>
                <a:lnTo>
                  <a:pt x="397" y="838"/>
                </a:lnTo>
                <a:lnTo>
                  <a:pt x="400" y="834"/>
                </a:lnTo>
                <a:lnTo>
                  <a:pt x="402" y="829"/>
                </a:lnTo>
                <a:lnTo>
                  <a:pt x="404" y="824"/>
                </a:lnTo>
                <a:lnTo>
                  <a:pt x="407" y="819"/>
                </a:lnTo>
                <a:lnTo>
                  <a:pt x="409" y="815"/>
                </a:lnTo>
                <a:lnTo>
                  <a:pt x="409" y="810"/>
                </a:lnTo>
                <a:lnTo>
                  <a:pt x="411" y="805"/>
                </a:lnTo>
                <a:lnTo>
                  <a:pt x="411" y="801"/>
                </a:lnTo>
                <a:lnTo>
                  <a:pt x="411" y="796"/>
                </a:lnTo>
                <a:lnTo>
                  <a:pt x="411" y="791"/>
                </a:lnTo>
                <a:lnTo>
                  <a:pt x="411" y="786"/>
                </a:lnTo>
                <a:lnTo>
                  <a:pt x="411" y="782"/>
                </a:lnTo>
                <a:lnTo>
                  <a:pt x="411" y="777"/>
                </a:lnTo>
                <a:lnTo>
                  <a:pt x="411" y="772"/>
                </a:lnTo>
                <a:lnTo>
                  <a:pt x="411" y="767"/>
                </a:lnTo>
                <a:lnTo>
                  <a:pt x="411" y="763"/>
                </a:lnTo>
                <a:lnTo>
                  <a:pt x="409" y="758"/>
                </a:lnTo>
                <a:lnTo>
                  <a:pt x="409" y="753"/>
                </a:lnTo>
                <a:lnTo>
                  <a:pt x="407" y="749"/>
                </a:lnTo>
                <a:lnTo>
                  <a:pt x="404" y="744"/>
                </a:lnTo>
                <a:lnTo>
                  <a:pt x="404" y="741"/>
                </a:lnTo>
                <a:lnTo>
                  <a:pt x="402" y="737"/>
                </a:lnTo>
                <a:lnTo>
                  <a:pt x="400" y="732"/>
                </a:lnTo>
                <a:lnTo>
                  <a:pt x="397" y="727"/>
                </a:lnTo>
                <a:lnTo>
                  <a:pt x="393" y="725"/>
                </a:lnTo>
                <a:lnTo>
                  <a:pt x="390" y="720"/>
                </a:lnTo>
                <a:lnTo>
                  <a:pt x="388" y="718"/>
                </a:lnTo>
                <a:lnTo>
                  <a:pt x="385" y="713"/>
                </a:lnTo>
                <a:lnTo>
                  <a:pt x="385" y="711"/>
                </a:lnTo>
                <a:lnTo>
                  <a:pt x="383" y="708"/>
                </a:lnTo>
                <a:lnTo>
                  <a:pt x="383" y="706"/>
                </a:lnTo>
                <a:lnTo>
                  <a:pt x="383" y="704"/>
                </a:lnTo>
                <a:lnTo>
                  <a:pt x="383" y="701"/>
                </a:lnTo>
                <a:lnTo>
                  <a:pt x="383" y="699"/>
                </a:lnTo>
                <a:lnTo>
                  <a:pt x="383" y="697"/>
                </a:lnTo>
                <a:lnTo>
                  <a:pt x="381" y="697"/>
                </a:lnTo>
                <a:lnTo>
                  <a:pt x="381" y="694"/>
                </a:lnTo>
                <a:lnTo>
                  <a:pt x="381" y="692"/>
                </a:lnTo>
                <a:lnTo>
                  <a:pt x="381" y="689"/>
                </a:lnTo>
                <a:lnTo>
                  <a:pt x="383" y="687"/>
                </a:lnTo>
                <a:lnTo>
                  <a:pt x="383" y="685"/>
                </a:lnTo>
                <a:lnTo>
                  <a:pt x="383" y="682"/>
                </a:lnTo>
                <a:lnTo>
                  <a:pt x="383" y="680"/>
                </a:lnTo>
                <a:lnTo>
                  <a:pt x="383" y="678"/>
                </a:lnTo>
                <a:lnTo>
                  <a:pt x="385" y="675"/>
                </a:lnTo>
                <a:lnTo>
                  <a:pt x="385" y="673"/>
                </a:lnTo>
                <a:lnTo>
                  <a:pt x="388" y="671"/>
                </a:lnTo>
                <a:lnTo>
                  <a:pt x="388" y="668"/>
                </a:lnTo>
                <a:lnTo>
                  <a:pt x="390" y="668"/>
                </a:lnTo>
                <a:lnTo>
                  <a:pt x="669" y="668"/>
                </a:lnTo>
                <a:lnTo>
                  <a:pt x="669" y="389"/>
                </a:lnTo>
                <a:lnTo>
                  <a:pt x="669" y="387"/>
                </a:lnTo>
                <a:lnTo>
                  <a:pt x="671" y="387"/>
                </a:lnTo>
                <a:lnTo>
                  <a:pt x="674" y="385"/>
                </a:lnTo>
                <a:lnTo>
                  <a:pt x="676" y="385"/>
                </a:lnTo>
                <a:lnTo>
                  <a:pt x="678" y="382"/>
                </a:lnTo>
                <a:lnTo>
                  <a:pt x="681" y="382"/>
                </a:lnTo>
                <a:lnTo>
                  <a:pt x="683" y="382"/>
                </a:lnTo>
                <a:lnTo>
                  <a:pt x="685" y="382"/>
                </a:lnTo>
                <a:lnTo>
                  <a:pt x="688" y="382"/>
                </a:lnTo>
                <a:lnTo>
                  <a:pt x="690" y="380"/>
                </a:lnTo>
                <a:lnTo>
                  <a:pt x="693" y="380"/>
                </a:lnTo>
                <a:lnTo>
                  <a:pt x="695" y="380"/>
                </a:lnTo>
                <a:lnTo>
                  <a:pt x="697" y="380"/>
                </a:lnTo>
                <a:lnTo>
                  <a:pt x="700" y="380"/>
                </a:lnTo>
                <a:lnTo>
                  <a:pt x="702" y="382"/>
                </a:lnTo>
                <a:lnTo>
                  <a:pt x="704" y="382"/>
                </a:lnTo>
                <a:lnTo>
                  <a:pt x="707" y="382"/>
                </a:lnTo>
                <a:lnTo>
                  <a:pt x="709" y="382"/>
                </a:lnTo>
                <a:lnTo>
                  <a:pt x="711" y="385"/>
                </a:lnTo>
                <a:lnTo>
                  <a:pt x="714" y="385"/>
                </a:lnTo>
                <a:lnTo>
                  <a:pt x="719" y="387"/>
                </a:lnTo>
                <a:lnTo>
                  <a:pt x="721" y="389"/>
                </a:lnTo>
                <a:lnTo>
                  <a:pt x="726" y="392"/>
                </a:lnTo>
                <a:lnTo>
                  <a:pt x="730" y="394"/>
                </a:lnTo>
                <a:lnTo>
                  <a:pt x="733" y="399"/>
                </a:lnTo>
                <a:lnTo>
                  <a:pt x="737" y="401"/>
                </a:lnTo>
                <a:lnTo>
                  <a:pt x="742" y="404"/>
                </a:lnTo>
                <a:lnTo>
                  <a:pt x="747" y="404"/>
                </a:lnTo>
                <a:lnTo>
                  <a:pt x="749" y="406"/>
                </a:lnTo>
                <a:lnTo>
                  <a:pt x="754" y="408"/>
                </a:lnTo>
                <a:lnTo>
                  <a:pt x="759" y="408"/>
                </a:lnTo>
                <a:lnTo>
                  <a:pt x="763" y="408"/>
                </a:lnTo>
                <a:lnTo>
                  <a:pt x="768" y="411"/>
                </a:lnTo>
                <a:lnTo>
                  <a:pt x="773" y="411"/>
                </a:lnTo>
                <a:lnTo>
                  <a:pt x="778" y="411"/>
                </a:lnTo>
                <a:lnTo>
                  <a:pt x="782" y="411"/>
                </a:lnTo>
                <a:lnTo>
                  <a:pt x="787" y="411"/>
                </a:lnTo>
                <a:lnTo>
                  <a:pt x="792" y="411"/>
                </a:lnTo>
                <a:lnTo>
                  <a:pt x="797" y="411"/>
                </a:lnTo>
                <a:lnTo>
                  <a:pt x="801" y="411"/>
                </a:lnTo>
                <a:lnTo>
                  <a:pt x="806" y="411"/>
                </a:lnTo>
                <a:lnTo>
                  <a:pt x="811" y="408"/>
                </a:lnTo>
                <a:lnTo>
                  <a:pt x="815" y="408"/>
                </a:lnTo>
                <a:lnTo>
                  <a:pt x="820" y="406"/>
                </a:lnTo>
                <a:lnTo>
                  <a:pt x="825" y="404"/>
                </a:lnTo>
                <a:lnTo>
                  <a:pt x="830" y="401"/>
                </a:lnTo>
                <a:lnTo>
                  <a:pt x="834" y="399"/>
                </a:lnTo>
                <a:lnTo>
                  <a:pt x="839" y="397"/>
                </a:lnTo>
                <a:lnTo>
                  <a:pt x="844" y="394"/>
                </a:lnTo>
                <a:lnTo>
                  <a:pt x="848" y="389"/>
                </a:lnTo>
                <a:lnTo>
                  <a:pt x="851" y="387"/>
                </a:lnTo>
                <a:lnTo>
                  <a:pt x="856" y="382"/>
                </a:lnTo>
                <a:lnTo>
                  <a:pt x="858" y="378"/>
                </a:lnTo>
                <a:lnTo>
                  <a:pt x="863" y="373"/>
                </a:lnTo>
                <a:lnTo>
                  <a:pt x="865" y="368"/>
                </a:lnTo>
                <a:lnTo>
                  <a:pt x="867" y="363"/>
                </a:lnTo>
                <a:lnTo>
                  <a:pt x="867" y="359"/>
                </a:lnTo>
                <a:lnTo>
                  <a:pt x="870" y="354"/>
                </a:lnTo>
                <a:lnTo>
                  <a:pt x="872" y="349"/>
                </a:lnTo>
                <a:lnTo>
                  <a:pt x="872" y="345"/>
                </a:lnTo>
                <a:lnTo>
                  <a:pt x="872" y="340"/>
                </a:lnTo>
                <a:lnTo>
                  <a:pt x="872" y="333"/>
                </a:lnTo>
                <a:lnTo>
                  <a:pt x="872" y="328"/>
                </a:lnTo>
                <a:close/>
              </a:path>
            </a:pathLst>
          </a:custGeom>
          <a:gradFill rotWithShape="1">
            <a:gsLst>
              <a:gs pos="0">
                <a:srgbClr val="7FB0E6"/>
              </a:gs>
              <a:gs pos="100000">
                <a:srgbClr val="7FB0E6"/>
              </a:gs>
            </a:gsLst>
            <a:lin ang="2700000" scaled="1"/>
          </a:gradFill>
          <a:ln w="12700" algn="ctr">
            <a:solidFill>
              <a:schemeClr val="bg1"/>
            </a:solidFill>
            <a:miter lim="800000"/>
            <a:headEnd/>
            <a:tailEnd/>
          </a:ln>
        </p:spPr>
        <p:txBody>
          <a:bodyPr/>
          <a:lstStyle/>
          <a:p>
            <a:endParaRPr lang="zh-CN" altLang="en-US"/>
          </a:p>
        </p:txBody>
      </p:sp>
      <p:sp>
        <p:nvSpPr>
          <p:cNvPr id="16392" name="Text Box 30"/>
          <p:cNvSpPr txBox="1">
            <a:spLocks noChangeArrowheads="1"/>
          </p:cNvSpPr>
          <p:nvPr/>
        </p:nvSpPr>
        <p:spPr bwMode="auto">
          <a:xfrm>
            <a:off x="1142976" y="1142984"/>
            <a:ext cx="7500990" cy="523220"/>
          </a:xfrm>
          <a:prstGeom prst="rect">
            <a:avLst/>
          </a:prstGeom>
          <a:noFill/>
          <a:ln w="9525" algn="ctr">
            <a:noFill/>
            <a:miter lim="800000"/>
            <a:headEnd/>
            <a:tailEnd/>
          </a:ln>
        </p:spPr>
        <p:txBody>
          <a:bodyPr wrap="square">
            <a:spAutoFit/>
          </a:bodyPr>
          <a:lstStyle/>
          <a:p>
            <a:r>
              <a:rPr lang="zh-CN" altLang="en-US" sz="2800" dirty="0" smtClean="0">
                <a:solidFill>
                  <a:srgbClr val="080808"/>
                </a:solidFill>
                <a:latin typeface="黑体" pitchFamily="49" charset="-122"/>
                <a:ea typeface="黑体" pitchFamily="49" charset="-122"/>
              </a:rPr>
              <a:t>主要分为六个方面</a:t>
            </a:r>
            <a:endParaRPr lang="de-DE" altLang="zh-CN" sz="2800" dirty="0">
              <a:solidFill>
                <a:srgbClr val="080808"/>
              </a:solidFill>
              <a:latin typeface="黑体" pitchFamily="49" charset="-122"/>
              <a:ea typeface="黑体" pitchFamily="49" charset="-122"/>
            </a:endParaRPr>
          </a:p>
        </p:txBody>
      </p:sp>
      <p:sp>
        <p:nvSpPr>
          <p:cNvPr id="16393" name="Text Box 36"/>
          <p:cNvSpPr txBox="1">
            <a:spLocks noChangeArrowheads="1"/>
          </p:cNvSpPr>
          <p:nvPr/>
        </p:nvSpPr>
        <p:spPr bwMode="auto">
          <a:xfrm>
            <a:off x="1663700" y="2211388"/>
            <a:ext cx="465138" cy="457200"/>
          </a:xfrm>
          <a:prstGeom prst="rect">
            <a:avLst/>
          </a:prstGeom>
          <a:noFill/>
          <a:ln w="9525">
            <a:noFill/>
            <a:miter lim="800000"/>
            <a:headEnd/>
            <a:tailEnd/>
          </a:ln>
        </p:spPr>
        <p:txBody>
          <a:bodyPr>
            <a:spAutoFit/>
          </a:bodyPr>
          <a:lstStyle/>
          <a:p>
            <a:pPr>
              <a:spcBef>
                <a:spcPct val="50000"/>
              </a:spcBef>
            </a:pPr>
            <a:r>
              <a:rPr lang="en-US" altLang="zh-CN" sz="2400">
                <a:solidFill>
                  <a:schemeClr val="bg1"/>
                </a:solidFill>
              </a:rPr>
              <a:t>1</a:t>
            </a:r>
          </a:p>
        </p:txBody>
      </p:sp>
      <p:sp>
        <p:nvSpPr>
          <p:cNvPr id="16394" name="Text Box 37"/>
          <p:cNvSpPr txBox="1">
            <a:spLocks noChangeArrowheads="1"/>
          </p:cNvSpPr>
          <p:nvPr/>
        </p:nvSpPr>
        <p:spPr bwMode="auto">
          <a:xfrm>
            <a:off x="1663700" y="3600450"/>
            <a:ext cx="465138" cy="457200"/>
          </a:xfrm>
          <a:prstGeom prst="rect">
            <a:avLst/>
          </a:prstGeom>
          <a:noFill/>
          <a:ln w="9525">
            <a:noFill/>
            <a:miter lim="800000"/>
            <a:headEnd/>
            <a:tailEnd/>
          </a:ln>
        </p:spPr>
        <p:txBody>
          <a:bodyPr>
            <a:spAutoFit/>
          </a:bodyPr>
          <a:lstStyle/>
          <a:p>
            <a:pPr>
              <a:spcBef>
                <a:spcPct val="50000"/>
              </a:spcBef>
            </a:pPr>
            <a:r>
              <a:rPr lang="en-US" altLang="zh-CN" sz="2400">
                <a:solidFill>
                  <a:schemeClr val="bg1"/>
                </a:solidFill>
              </a:rPr>
              <a:t>2</a:t>
            </a:r>
          </a:p>
        </p:txBody>
      </p:sp>
      <p:sp>
        <p:nvSpPr>
          <p:cNvPr id="16395" name="Text Box 38"/>
          <p:cNvSpPr txBox="1">
            <a:spLocks noChangeArrowheads="1"/>
          </p:cNvSpPr>
          <p:nvPr/>
        </p:nvSpPr>
        <p:spPr bwMode="auto">
          <a:xfrm>
            <a:off x="1663700" y="4935538"/>
            <a:ext cx="465138" cy="457200"/>
          </a:xfrm>
          <a:prstGeom prst="rect">
            <a:avLst/>
          </a:prstGeom>
          <a:noFill/>
          <a:ln w="9525" algn="ctr">
            <a:noFill/>
            <a:miter lim="800000"/>
            <a:headEnd/>
            <a:tailEnd/>
          </a:ln>
        </p:spPr>
        <p:txBody>
          <a:bodyPr>
            <a:spAutoFit/>
          </a:bodyPr>
          <a:lstStyle/>
          <a:p>
            <a:pPr>
              <a:spcBef>
                <a:spcPct val="50000"/>
              </a:spcBef>
            </a:pPr>
            <a:r>
              <a:rPr lang="en-US" altLang="zh-CN" sz="2400">
                <a:solidFill>
                  <a:schemeClr val="bg1"/>
                </a:solidFill>
              </a:rPr>
              <a:t>3</a:t>
            </a:r>
          </a:p>
        </p:txBody>
      </p:sp>
      <p:sp>
        <p:nvSpPr>
          <p:cNvPr id="16396" name="Text Box 39"/>
          <p:cNvSpPr txBox="1">
            <a:spLocks noChangeArrowheads="1"/>
          </p:cNvSpPr>
          <p:nvPr/>
        </p:nvSpPr>
        <p:spPr bwMode="auto">
          <a:xfrm>
            <a:off x="3025775" y="2211388"/>
            <a:ext cx="465138" cy="457200"/>
          </a:xfrm>
          <a:prstGeom prst="rect">
            <a:avLst/>
          </a:prstGeom>
          <a:noFill/>
          <a:ln w="9525" algn="ctr">
            <a:noFill/>
            <a:miter lim="800000"/>
            <a:headEnd/>
            <a:tailEnd/>
          </a:ln>
        </p:spPr>
        <p:txBody>
          <a:bodyPr>
            <a:spAutoFit/>
          </a:bodyPr>
          <a:lstStyle/>
          <a:p>
            <a:pPr>
              <a:spcBef>
                <a:spcPct val="50000"/>
              </a:spcBef>
            </a:pPr>
            <a:r>
              <a:rPr lang="en-US" altLang="zh-CN" sz="2400">
                <a:solidFill>
                  <a:schemeClr val="bg1"/>
                </a:solidFill>
              </a:rPr>
              <a:t>6</a:t>
            </a:r>
          </a:p>
        </p:txBody>
      </p:sp>
      <p:sp>
        <p:nvSpPr>
          <p:cNvPr id="16397" name="Text Box 40"/>
          <p:cNvSpPr txBox="1">
            <a:spLocks noChangeArrowheads="1"/>
          </p:cNvSpPr>
          <p:nvPr/>
        </p:nvSpPr>
        <p:spPr bwMode="auto">
          <a:xfrm>
            <a:off x="3025775" y="3598863"/>
            <a:ext cx="465138" cy="457200"/>
          </a:xfrm>
          <a:prstGeom prst="rect">
            <a:avLst/>
          </a:prstGeom>
          <a:noFill/>
          <a:ln w="9525" algn="ctr">
            <a:noFill/>
            <a:miter lim="800000"/>
            <a:headEnd/>
            <a:tailEnd/>
          </a:ln>
        </p:spPr>
        <p:txBody>
          <a:bodyPr>
            <a:spAutoFit/>
          </a:bodyPr>
          <a:lstStyle/>
          <a:p>
            <a:pPr>
              <a:spcBef>
                <a:spcPct val="50000"/>
              </a:spcBef>
            </a:pPr>
            <a:r>
              <a:rPr lang="en-US" altLang="zh-CN" sz="2400" dirty="0">
                <a:solidFill>
                  <a:schemeClr val="bg1"/>
                </a:solidFill>
              </a:rPr>
              <a:t>5</a:t>
            </a:r>
          </a:p>
        </p:txBody>
      </p:sp>
      <p:sp>
        <p:nvSpPr>
          <p:cNvPr id="16398" name="Text Box 41"/>
          <p:cNvSpPr txBox="1">
            <a:spLocks noChangeArrowheads="1"/>
          </p:cNvSpPr>
          <p:nvPr/>
        </p:nvSpPr>
        <p:spPr bwMode="auto">
          <a:xfrm>
            <a:off x="3025775" y="4935538"/>
            <a:ext cx="465138" cy="457200"/>
          </a:xfrm>
          <a:prstGeom prst="rect">
            <a:avLst/>
          </a:prstGeom>
          <a:noFill/>
          <a:ln w="9525" algn="ctr">
            <a:noFill/>
            <a:miter lim="800000"/>
            <a:headEnd/>
            <a:tailEnd/>
          </a:ln>
        </p:spPr>
        <p:txBody>
          <a:bodyPr>
            <a:spAutoFit/>
          </a:bodyPr>
          <a:lstStyle/>
          <a:p>
            <a:pPr>
              <a:spcBef>
                <a:spcPct val="50000"/>
              </a:spcBef>
            </a:pPr>
            <a:r>
              <a:rPr lang="en-US" altLang="zh-CN" sz="2400">
                <a:solidFill>
                  <a:schemeClr val="bg1"/>
                </a:solidFill>
              </a:rPr>
              <a:t>4</a:t>
            </a:r>
          </a:p>
        </p:txBody>
      </p:sp>
      <p:sp>
        <p:nvSpPr>
          <p:cNvPr id="16399" name="Text Box 48"/>
          <p:cNvSpPr txBox="1">
            <a:spLocks noChangeArrowheads="1"/>
          </p:cNvSpPr>
          <p:nvPr/>
        </p:nvSpPr>
        <p:spPr bwMode="gray">
          <a:xfrm>
            <a:off x="4364038" y="1778000"/>
            <a:ext cx="4578350" cy="400110"/>
          </a:xfrm>
          <a:prstGeom prst="rect">
            <a:avLst/>
          </a:prstGeom>
          <a:noFill/>
          <a:ln w="9525">
            <a:noFill/>
            <a:miter lim="800000"/>
            <a:headEnd/>
            <a:tailEnd/>
          </a:ln>
        </p:spPr>
        <p:txBody>
          <a:bodyPr>
            <a:spAutoFit/>
          </a:bodyPr>
          <a:lstStyle/>
          <a:p>
            <a:pPr defTabSz="801688">
              <a:spcBef>
                <a:spcPct val="20000"/>
              </a:spcBef>
            </a:pPr>
            <a:r>
              <a:rPr lang="en-US" altLang="zh-CN" sz="2000" b="1" dirty="0">
                <a:cs typeface="Arial" charset="0"/>
              </a:rPr>
              <a:t>1</a:t>
            </a:r>
            <a:r>
              <a:rPr lang="en-US" altLang="zh-CN" sz="2000" b="1" noProof="1">
                <a:cs typeface="Arial" charset="0"/>
              </a:rPr>
              <a:t>. </a:t>
            </a:r>
            <a:r>
              <a:rPr lang="zh-CN" altLang="en-US" sz="2000" b="1" noProof="1" smtClean="0">
                <a:cs typeface="Arial" charset="0"/>
              </a:rPr>
              <a:t>对服务提供组织的要求</a:t>
            </a:r>
            <a:endParaRPr lang="en-US" altLang="zh-CN" sz="2000" b="1" noProof="1">
              <a:cs typeface="Arial" charset="0"/>
            </a:endParaRPr>
          </a:p>
        </p:txBody>
      </p:sp>
      <p:sp>
        <p:nvSpPr>
          <p:cNvPr id="16400" name="Text Box 48"/>
          <p:cNvSpPr txBox="1">
            <a:spLocks noChangeArrowheads="1"/>
          </p:cNvSpPr>
          <p:nvPr/>
        </p:nvSpPr>
        <p:spPr bwMode="gray">
          <a:xfrm>
            <a:off x="4364038" y="2454275"/>
            <a:ext cx="4578350" cy="400110"/>
          </a:xfrm>
          <a:prstGeom prst="rect">
            <a:avLst/>
          </a:prstGeom>
          <a:noFill/>
          <a:ln w="9525">
            <a:noFill/>
            <a:miter lim="800000"/>
            <a:headEnd/>
            <a:tailEnd/>
          </a:ln>
        </p:spPr>
        <p:txBody>
          <a:bodyPr>
            <a:spAutoFit/>
          </a:bodyPr>
          <a:lstStyle/>
          <a:p>
            <a:pPr defTabSz="801688">
              <a:spcBef>
                <a:spcPct val="20000"/>
              </a:spcBef>
            </a:pPr>
            <a:r>
              <a:rPr lang="en-US" altLang="zh-CN" sz="2000" b="1" dirty="0">
                <a:solidFill>
                  <a:srgbClr val="4D4D4D"/>
                </a:solidFill>
                <a:cs typeface="Arial" charset="0"/>
              </a:rPr>
              <a:t>2</a:t>
            </a:r>
            <a:r>
              <a:rPr lang="en-US" altLang="zh-CN" sz="2000" b="1" noProof="1">
                <a:solidFill>
                  <a:srgbClr val="4D4D4D"/>
                </a:solidFill>
                <a:cs typeface="Arial" charset="0"/>
              </a:rPr>
              <a:t>. </a:t>
            </a:r>
            <a:r>
              <a:rPr lang="zh-CN" altLang="en-US" sz="2000" b="1" noProof="1" smtClean="0">
                <a:solidFill>
                  <a:srgbClr val="4D4D4D"/>
                </a:solidFill>
                <a:cs typeface="Arial" charset="0"/>
              </a:rPr>
              <a:t>对设备设施的要求</a:t>
            </a:r>
            <a:endParaRPr lang="en-US" altLang="zh-CN" sz="2000" noProof="1">
              <a:solidFill>
                <a:srgbClr val="4D4D4D"/>
              </a:solidFill>
              <a:cs typeface="Arial" charset="0"/>
            </a:endParaRPr>
          </a:p>
        </p:txBody>
      </p:sp>
      <p:sp>
        <p:nvSpPr>
          <p:cNvPr id="16401" name="Text Box 48"/>
          <p:cNvSpPr txBox="1">
            <a:spLocks noChangeArrowheads="1"/>
          </p:cNvSpPr>
          <p:nvPr/>
        </p:nvSpPr>
        <p:spPr bwMode="gray">
          <a:xfrm>
            <a:off x="4364038" y="3130550"/>
            <a:ext cx="4578350" cy="400110"/>
          </a:xfrm>
          <a:prstGeom prst="rect">
            <a:avLst/>
          </a:prstGeom>
          <a:noFill/>
          <a:ln w="9525">
            <a:noFill/>
            <a:miter lim="800000"/>
            <a:headEnd/>
            <a:tailEnd/>
          </a:ln>
        </p:spPr>
        <p:txBody>
          <a:bodyPr>
            <a:spAutoFit/>
          </a:bodyPr>
          <a:lstStyle/>
          <a:p>
            <a:pPr defTabSz="801688">
              <a:spcBef>
                <a:spcPct val="20000"/>
              </a:spcBef>
            </a:pPr>
            <a:r>
              <a:rPr lang="en-US" altLang="zh-CN" sz="2000" b="1" dirty="0">
                <a:solidFill>
                  <a:srgbClr val="4D4D4D"/>
                </a:solidFill>
                <a:cs typeface="Arial" charset="0"/>
              </a:rPr>
              <a:t>3</a:t>
            </a:r>
            <a:r>
              <a:rPr lang="en-US" altLang="zh-CN" sz="2000" b="1" noProof="1">
                <a:solidFill>
                  <a:srgbClr val="4D4D4D"/>
                </a:solidFill>
                <a:cs typeface="Arial" charset="0"/>
              </a:rPr>
              <a:t>. </a:t>
            </a:r>
            <a:r>
              <a:rPr lang="zh-CN" altLang="en-US" sz="2000" b="1" noProof="1" smtClean="0">
                <a:solidFill>
                  <a:srgbClr val="4D4D4D"/>
                </a:solidFill>
                <a:cs typeface="Arial" charset="0"/>
              </a:rPr>
              <a:t>对从业人员的要求</a:t>
            </a:r>
            <a:endParaRPr lang="en-US" altLang="zh-CN" sz="2000" noProof="1">
              <a:solidFill>
                <a:srgbClr val="4D4D4D"/>
              </a:solidFill>
              <a:cs typeface="Arial" charset="0"/>
            </a:endParaRPr>
          </a:p>
        </p:txBody>
      </p:sp>
      <p:sp>
        <p:nvSpPr>
          <p:cNvPr id="16402" name="Text Box 48"/>
          <p:cNvSpPr txBox="1">
            <a:spLocks noChangeArrowheads="1"/>
          </p:cNvSpPr>
          <p:nvPr/>
        </p:nvSpPr>
        <p:spPr bwMode="gray">
          <a:xfrm>
            <a:off x="4364038" y="3806825"/>
            <a:ext cx="4578350" cy="400110"/>
          </a:xfrm>
          <a:prstGeom prst="rect">
            <a:avLst/>
          </a:prstGeom>
          <a:noFill/>
          <a:ln w="9525">
            <a:noFill/>
            <a:miter lim="800000"/>
            <a:headEnd/>
            <a:tailEnd/>
          </a:ln>
        </p:spPr>
        <p:txBody>
          <a:bodyPr>
            <a:spAutoFit/>
          </a:bodyPr>
          <a:lstStyle/>
          <a:p>
            <a:pPr defTabSz="801688">
              <a:spcBef>
                <a:spcPct val="20000"/>
              </a:spcBef>
            </a:pPr>
            <a:r>
              <a:rPr lang="en-US" altLang="zh-CN" sz="2000" b="1" dirty="0">
                <a:solidFill>
                  <a:srgbClr val="4D4D4D"/>
                </a:solidFill>
                <a:cs typeface="Arial" charset="0"/>
              </a:rPr>
              <a:t>4</a:t>
            </a:r>
            <a:r>
              <a:rPr lang="en-US" altLang="zh-CN" sz="2000" b="1" noProof="1">
                <a:solidFill>
                  <a:srgbClr val="4D4D4D"/>
                </a:solidFill>
                <a:cs typeface="Arial" charset="0"/>
              </a:rPr>
              <a:t>. </a:t>
            </a:r>
            <a:r>
              <a:rPr lang="zh-CN" altLang="en-US" sz="2000" b="1" noProof="1" smtClean="0">
                <a:solidFill>
                  <a:srgbClr val="4D4D4D"/>
                </a:solidFill>
                <a:cs typeface="Arial" charset="0"/>
              </a:rPr>
              <a:t>与顾客有关的要求</a:t>
            </a:r>
            <a:endParaRPr lang="en-US" altLang="zh-CN" sz="2000" noProof="1">
              <a:solidFill>
                <a:srgbClr val="4D4D4D"/>
              </a:solidFill>
              <a:cs typeface="Arial" charset="0"/>
            </a:endParaRPr>
          </a:p>
        </p:txBody>
      </p:sp>
      <p:sp>
        <p:nvSpPr>
          <p:cNvPr id="16403" name="Text Box 48"/>
          <p:cNvSpPr txBox="1">
            <a:spLocks noChangeArrowheads="1"/>
          </p:cNvSpPr>
          <p:nvPr/>
        </p:nvSpPr>
        <p:spPr bwMode="gray">
          <a:xfrm>
            <a:off x="4364038" y="4483100"/>
            <a:ext cx="4578350" cy="400110"/>
          </a:xfrm>
          <a:prstGeom prst="rect">
            <a:avLst/>
          </a:prstGeom>
          <a:noFill/>
          <a:ln w="9525">
            <a:noFill/>
            <a:miter lim="800000"/>
            <a:headEnd/>
            <a:tailEnd/>
          </a:ln>
        </p:spPr>
        <p:txBody>
          <a:bodyPr>
            <a:spAutoFit/>
          </a:bodyPr>
          <a:lstStyle/>
          <a:p>
            <a:pPr defTabSz="801688">
              <a:spcBef>
                <a:spcPct val="20000"/>
              </a:spcBef>
            </a:pPr>
            <a:r>
              <a:rPr lang="en-US" altLang="zh-CN" sz="2000" b="1" dirty="0">
                <a:solidFill>
                  <a:srgbClr val="4D4D4D"/>
                </a:solidFill>
                <a:cs typeface="Arial" charset="0"/>
              </a:rPr>
              <a:t>5</a:t>
            </a:r>
            <a:r>
              <a:rPr lang="en-US" altLang="zh-CN" sz="2000" b="1" noProof="1">
                <a:solidFill>
                  <a:srgbClr val="4D4D4D"/>
                </a:solidFill>
                <a:cs typeface="Arial" charset="0"/>
              </a:rPr>
              <a:t>. </a:t>
            </a:r>
            <a:r>
              <a:rPr lang="zh-CN" altLang="en-US" sz="2000" b="1" noProof="1" smtClean="0">
                <a:solidFill>
                  <a:srgbClr val="4D4D4D"/>
                </a:solidFill>
                <a:cs typeface="Arial" charset="0"/>
              </a:rPr>
              <a:t>服务评价</a:t>
            </a:r>
            <a:endParaRPr lang="en-US" altLang="zh-CN" sz="2000" noProof="1">
              <a:solidFill>
                <a:srgbClr val="4D4D4D"/>
              </a:solidFill>
              <a:cs typeface="Arial" charset="0"/>
            </a:endParaRPr>
          </a:p>
        </p:txBody>
      </p:sp>
      <p:sp>
        <p:nvSpPr>
          <p:cNvPr id="16404" name="Text Box 48"/>
          <p:cNvSpPr txBox="1">
            <a:spLocks noChangeArrowheads="1"/>
          </p:cNvSpPr>
          <p:nvPr/>
        </p:nvSpPr>
        <p:spPr bwMode="gray">
          <a:xfrm>
            <a:off x="4364038" y="5159375"/>
            <a:ext cx="4578350" cy="400110"/>
          </a:xfrm>
          <a:prstGeom prst="rect">
            <a:avLst/>
          </a:prstGeom>
          <a:noFill/>
          <a:ln w="9525">
            <a:noFill/>
            <a:miter lim="800000"/>
            <a:headEnd/>
            <a:tailEnd/>
          </a:ln>
        </p:spPr>
        <p:txBody>
          <a:bodyPr>
            <a:spAutoFit/>
          </a:bodyPr>
          <a:lstStyle/>
          <a:p>
            <a:pPr defTabSz="801688">
              <a:spcBef>
                <a:spcPct val="20000"/>
              </a:spcBef>
            </a:pPr>
            <a:r>
              <a:rPr lang="en-US" altLang="zh-CN" sz="2000" b="1" dirty="0">
                <a:solidFill>
                  <a:srgbClr val="4D4D4D"/>
                </a:solidFill>
                <a:cs typeface="Arial" charset="0"/>
              </a:rPr>
              <a:t>6</a:t>
            </a:r>
            <a:r>
              <a:rPr lang="en-US" altLang="zh-CN" sz="2000" b="1" noProof="1" smtClean="0">
                <a:solidFill>
                  <a:srgbClr val="4D4D4D"/>
                </a:solidFill>
                <a:cs typeface="Arial" charset="0"/>
              </a:rPr>
              <a:t>. </a:t>
            </a:r>
            <a:r>
              <a:rPr lang="zh-CN" altLang="en-US" sz="2000" b="1" noProof="1" smtClean="0">
                <a:solidFill>
                  <a:srgbClr val="4D4D4D"/>
                </a:solidFill>
                <a:cs typeface="Arial" charset="0"/>
              </a:rPr>
              <a:t>应急响应</a:t>
            </a:r>
            <a:r>
              <a:rPr lang="en-US" altLang="zh-CN" sz="2000" b="1" noProof="1" smtClean="0">
                <a:solidFill>
                  <a:srgbClr val="4D4D4D"/>
                </a:solidFill>
                <a:cs typeface="Arial" charset="0"/>
              </a:rPr>
              <a:t> </a:t>
            </a:r>
            <a:endParaRPr lang="en-US" altLang="zh-CN" sz="2000" noProof="1">
              <a:solidFill>
                <a:srgbClr val="4D4D4D"/>
              </a:solidFill>
              <a:cs typeface="Arial" charset="0"/>
            </a:endParaRPr>
          </a:p>
        </p:txBody>
      </p:sp>
      <p:sp>
        <p:nvSpPr>
          <p:cNvPr id="24"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pPr lvl="0"/>
            <a:r>
              <a:rPr lang="zh-CN" altLang="en-US" sz="3600" dirty="0" smtClean="0">
                <a:solidFill>
                  <a:schemeClr val="tx2"/>
                </a:solidFill>
              </a:rPr>
              <a:t>四、服务标准技术要素的编写</a:t>
            </a:r>
            <a:endParaRPr lang="en-US" altLang="zh-CN" sz="3600" dirty="0" smtClean="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additive="base">
                                        <p:cTn id="7" dur="500" fill="hold"/>
                                        <p:tgtEl>
                                          <p:spTgt spid="16386"/>
                                        </p:tgtEl>
                                        <p:attrNameLst>
                                          <p:attrName>ppt_x</p:attrName>
                                        </p:attrNameLst>
                                      </p:cBhvr>
                                      <p:tavLst>
                                        <p:tav tm="0">
                                          <p:val>
                                            <p:strVal val="0-#ppt_w/2"/>
                                          </p:val>
                                        </p:tav>
                                        <p:tav tm="100000">
                                          <p:val>
                                            <p:strVal val="#ppt_x"/>
                                          </p:val>
                                        </p:tav>
                                      </p:tavLst>
                                    </p:anim>
                                    <p:anim calcmode="lin" valueType="num">
                                      <p:cBhvr additive="base">
                                        <p:cTn id="8" dur="500" fill="hold"/>
                                        <p:tgtEl>
                                          <p:spTgt spid="1638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6387"/>
                                        </p:tgtEl>
                                        <p:attrNameLst>
                                          <p:attrName>style.visibility</p:attrName>
                                        </p:attrNameLst>
                                      </p:cBhvr>
                                      <p:to>
                                        <p:strVal val="visible"/>
                                      </p:to>
                                    </p:set>
                                    <p:anim calcmode="lin" valueType="num">
                                      <p:cBhvr additive="base">
                                        <p:cTn id="11" dur="500" fill="hold"/>
                                        <p:tgtEl>
                                          <p:spTgt spid="16387"/>
                                        </p:tgtEl>
                                        <p:attrNameLst>
                                          <p:attrName>ppt_x</p:attrName>
                                        </p:attrNameLst>
                                      </p:cBhvr>
                                      <p:tavLst>
                                        <p:tav tm="0">
                                          <p:val>
                                            <p:strVal val="0-#ppt_w/2"/>
                                          </p:val>
                                        </p:tav>
                                        <p:tav tm="100000">
                                          <p:val>
                                            <p:strVal val="#ppt_x"/>
                                          </p:val>
                                        </p:tav>
                                      </p:tavLst>
                                    </p:anim>
                                    <p:anim calcmode="lin" valueType="num">
                                      <p:cBhvr additive="base">
                                        <p:cTn id="12" dur="500" fill="hold"/>
                                        <p:tgtEl>
                                          <p:spTgt spid="1638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6388"/>
                                        </p:tgtEl>
                                        <p:attrNameLst>
                                          <p:attrName>style.visibility</p:attrName>
                                        </p:attrNameLst>
                                      </p:cBhvr>
                                      <p:to>
                                        <p:strVal val="visible"/>
                                      </p:to>
                                    </p:set>
                                    <p:anim calcmode="lin" valueType="num">
                                      <p:cBhvr additive="base">
                                        <p:cTn id="15" dur="500" fill="hold"/>
                                        <p:tgtEl>
                                          <p:spTgt spid="16388"/>
                                        </p:tgtEl>
                                        <p:attrNameLst>
                                          <p:attrName>ppt_x</p:attrName>
                                        </p:attrNameLst>
                                      </p:cBhvr>
                                      <p:tavLst>
                                        <p:tav tm="0">
                                          <p:val>
                                            <p:strVal val="0-#ppt_w/2"/>
                                          </p:val>
                                        </p:tav>
                                        <p:tav tm="100000">
                                          <p:val>
                                            <p:strVal val="#ppt_x"/>
                                          </p:val>
                                        </p:tav>
                                      </p:tavLst>
                                    </p:anim>
                                    <p:anim calcmode="lin" valueType="num">
                                      <p:cBhvr additive="base">
                                        <p:cTn id="16" dur="500" fill="hold"/>
                                        <p:tgtEl>
                                          <p:spTgt spid="1638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6389"/>
                                        </p:tgtEl>
                                        <p:attrNameLst>
                                          <p:attrName>style.visibility</p:attrName>
                                        </p:attrNameLst>
                                      </p:cBhvr>
                                      <p:to>
                                        <p:strVal val="visible"/>
                                      </p:to>
                                    </p:set>
                                    <p:anim calcmode="lin" valueType="num">
                                      <p:cBhvr additive="base">
                                        <p:cTn id="19" dur="500" fill="hold"/>
                                        <p:tgtEl>
                                          <p:spTgt spid="16389"/>
                                        </p:tgtEl>
                                        <p:attrNameLst>
                                          <p:attrName>ppt_x</p:attrName>
                                        </p:attrNameLst>
                                      </p:cBhvr>
                                      <p:tavLst>
                                        <p:tav tm="0">
                                          <p:val>
                                            <p:strVal val="0-#ppt_w/2"/>
                                          </p:val>
                                        </p:tav>
                                        <p:tav tm="100000">
                                          <p:val>
                                            <p:strVal val="#ppt_x"/>
                                          </p:val>
                                        </p:tav>
                                      </p:tavLst>
                                    </p:anim>
                                    <p:anim calcmode="lin" valueType="num">
                                      <p:cBhvr additive="base">
                                        <p:cTn id="20" dur="500" fill="hold"/>
                                        <p:tgtEl>
                                          <p:spTgt spid="16389"/>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6390"/>
                                        </p:tgtEl>
                                        <p:attrNameLst>
                                          <p:attrName>style.visibility</p:attrName>
                                        </p:attrNameLst>
                                      </p:cBhvr>
                                      <p:to>
                                        <p:strVal val="visible"/>
                                      </p:to>
                                    </p:set>
                                    <p:anim calcmode="lin" valueType="num">
                                      <p:cBhvr additive="base">
                                        <p:cTn id="23" dur="500" fill="hold"/>
                                        <p:tgtEl>
                                          <p:spTgt spid="16390"/>
                                        </p:tgtEl>
                                        <p:attrNameLst>
                                          <p:attrName>ppt_x</p:attrName>
                                        </p:attrNameLst>
                                      </p:cBhvr>
                                      <p:tavLst>
                                        <p:tav tm="0">
                                          <p:val>
                                            <p:strVal val="0-#ppt_w/2"/>
                                          </p:val>
                                        </p:tav>
                                        <p:tav tm="100000">
                                          <p:val>
                                            <p:strVal val="#ppt_x"/>
                                          </p:val>
                                        </p:tav>
                                      </p:tavLst>
                                    </p:anim>
                                    <p:anim calcmode="lin" valueType="num">
                                      <p:cBhvr additive="base">
                                        <p:cTn id="24" dur="500" fill="hold"/>
                                        <p:tgtEl>
                                          <p:spTgt spid="1639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6391"/>
                                        </p:tgtEl>
                                        <p:attrNameLst>
                                          <p:attrName>style.visibility</p:attrName>
                                        </p:attrNameLst>
                                      </p:cBhvr>
                                      <p:to>
                                        <p:strVal val="visible"/>
                                      </p:to>
                                    </p:set>
                                    <p:anim calcmode="lin" valueType="num">
                                      <p:cBhvr additive="base">
                                        <p:cTn id="27" dur="500" fill="hold"/>
                                        <p:tgtEl>
                                          <p:spTgt spid="16391"/>
                                        </p:tgtEl>
                                        <p:attrNameLst>
                                          <p:attrName>ppt_x</p:attrName>
                                        </p:attrNameLst>
                                      </p:cBhvr>
                                      <p:tavLst>
                                        <p:tav tm="0">
                                          <p:val>
                                            <p:strVal val="0-#ppt_w/2"/>
                                          </p:val>
                                        </p:tav>
                                        <p:tav tm="100000">
                                          <p:val>
                                            <p:strVal val="#ppt_x"/>
                                          </p:val>
                                        </p:tav>
                                      </p:tavLst>
                                    </p:anim>
                                    <p:anim calcmode="lin" valueType="num">
                                      <p:cBhvr additive="base">
                                        <p:cTn id="28" dur="500" fill="hold"/>
                                        <p:tgtEl>
                                          <p:spTgt spid="16391"/>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6393"/>
                                        </p:tgtEl>
                                        <p:attrNameLst>
                                          <p:attrName>style.visibility</p:attrName>
                                        </p:attrNameLst>
                                      </p:cBhvr>
                                      <p:to>
                                        <p:strVal val="visible"/>
                                      </p:to>
                                    </p:set>
                                    <p:anim calcmode="lin" valueType="num">
                                      <p:cBhvr additive="base">
                                        <p:cTn id="31" dur="500" fill="hold"/>
                                        <p:tgtEl>
                                          <p:spTgt spid="16393"/>
                                        </p:tgtEl>
                                        <p:attrNameLst>
                                          <p:attrName>ppt_x</p:attrName>
                                        </p:attrNameLst>
                                      </p:cBhvr>
                                      <p:tavLst>
                                        <p:tav tm="0">
                                          <p:val>
                                            <p:strVal val="0-#ppt_w/2"/>
                                          </p:val>
                                        </p:tav>
                                        <p:tav tm="100000">
                                          <p:val>
                                            <p:strVal val="#ppt_x"/>
                                          </p:val>
                                        </p:tav>
                                      </p:tavLst>
                                    </p:anim>
                                    <p:anim calcmode="lin" valueType="num">
                                      <p:cBhvr additive="base">
                                        <p:cTn id="32" dur="500" fill="hold"/>
                                        <p:tgtEl>
                                          <p:spTgt spid="16393"/>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6394"/>
                                        </p:tgtEl>
                                        <p:attrNameLst>
                                          <p:attrName>style.visibility</p:attrName>
                                        </p:attrNameLst>
                                      </p:cBhvr>
                                      <p:to>
                                        <p:strVal val="visible"/>
                                      </p:to>
                                    </p:set>
                                    <p:anim calcmode="lin" valueType="num">
                                      <p:cBhvr additive="base">
                                        <p:cTn id="35" dur="500" fill="hold"/>
                                        <p:tgtEl>
                                          <p:spTgt spid="16394"/>
                                        </p:tgtEl>
                                        <p:attrNameLst>
                                          <p:attrName>ppt_x</p:attrName>
                                        </p:attrNameLst>
                                      </p:cBhvr>
                                      <p:tavLst>
                                        <p:tav tm="0">
                                          <p:val>
                                            <p:strVal val="0-#ppt_w/2"/>
                                          </p:val>
                                        </p:tav>
                                        <p:tav tm="100000">
                                          <p:val>
                                            <p:strVal val="#ppt_x"/>
                                          </p:val>
                                        </p:tav>
                                      </p:tavLst>
                                    </p:anim>
                                    <p:anim calcmode="lin" valueType="num">
                                      <p:cBhvr additive="base">
                                        <p:cTn id="36" dur="500" fill="hold"/>
                                        <p:tgtEl>
                                          <p:spTgt spid="16394"/>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6395"/>
                                        </p:tgtEl>
                                        <p:attrNameLst>
                                          <p:attrName>style.visibility</p:attrName>
                                        </p:attrNameLst>
                                      </p:cBhvr>
                                      <p:to>
                                        <p:strVal val="visible"/>
                                      </p:to>
                                    </p:set>
                                    <p:anim calcmode="lin" valueType="num">
                                      <p:cBhvr additive="base">
                                        <p:cTn id="39" dur="500" fill="hold"/>
                                        <p:tgtEl>
                                          <p:spTgt spid="16395"/>
                                        </p:tgtEl>
                                        <p:attrNameLst>
                                          <p:attrName>ppt_x</p:attrName>
                                        </p:attrNameLst>
                                      </p:cBhvr>
                                      <p:tavLst>
                                        <p:tav tm="0">
                                          <p:val>
                                            <p:strVal val="0-#ppt_w/2"/>
                                          </p:val>
                                        </p:tav>
                                        <p:tav tm="100000">
                                          <p:val>
                                            <p:strVal val="#ppt_x"/>
                                          </p:val>
                                        </p:tav>
                                      </p:tavLst>
                                    </p:anim>
                                    <p:anim calcmode="lin" valueType="num">
                                      <p:cBhvr additive="base">
                                        <p:cTn id="40" dur="500" fill="hold"/>
                                        <p:tgtEl>
                                          <p:spTgt spid="16395"/>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6396"/>
                                        </p:tgtEl>
                                        <p:attrNameLst>
                                          <p:attrName>style.visibility</p:attrName>
                                        </p:attrNameLst>
                                      </p:cBhvr>
                                      <p:to>
                                        <p:strVal val="visible"/>
                                      </p:to>
                                    </p:set>
                                    <p:anim calcmode="lin" valueType="num">
                                      <p:cBhvr additive="base">
                                        <p:cTn id="43" dur="500" fill="hold"/>
                                        <p:tgtEl>
                                          <p:spTgt spid="16396"/>
                                        </p:tgtEl>
                                        <p:attrNameLst>
                                          <p:attrName>ppt_x</p:attrName>
                                        </p:attrNameLst>
                                      </p:cBhvr>
                                      <p:tavLst>
                                        <p:tav tm="0">
                                          <p:val>
                                            <p:strVal val="0-#ppt_w/2"/>
                                          </p:val>
                                        </p:tav>
                                        <p:tav tm="100000">
                                          <p:val>
                                            <p:strVal val="#ppt_x"/>
                                          </p:val>
                                        </p:tav>
                                      </p:tavLst>
                                    </p:anim>
                                    <p:anim calcmode="lin" valueType="num">
                                      <p:cBhvr additive="base">
                                        <p:cTn id="44" dur="500" fill="hold"/>
                                        <p:tgtEl>
                                          <p:spTgt spid="16396"/>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6397"/>
                                        </p:tgtEl>
                                        <p:attrNameLst>
                                          <p:attrName>style.visibility</p:attrName>
                                        </p:attrNameLst>
                                      </p:cBhvr>
                                      <p:to>
                                        <p:strVal val="visible"/>
                                      </p:to>
                                    </p:set>
                                    <p:anim calcmode="lin" valueType="num">
                                      <p:cBhvr additive="base">
                                        <p:cTn id="47" dur="500" fill="hold"/>
                                        <p:tgtEl>
                                          <p:spTgt spid="16397"/>
                                        </p:tgtEl>
                                        <p:attrNameLst>
                                          <p:attrName>ppt_x</p:attrName>
                                        </p:attrNameLst>
                                      </p:cBhvr>
                                      <p:tavLst>
                                        <p:tav tm="0">
                                          <p:val>
                                            <p:strVal val="0-#ppt_w/2"/>
                                          </p:val>
                                        </p:tav>
                                        <p:tav tm="100000">
                                          <p:val>
                                            <p:strVal val="#ppt_x"/>
                                          </p:val>
                                        </p:tav>
                                      </p:tavLst>
                                    </p:anim>
                                    <p:anim calcmode="lin" valueType="num">
                                      <p:cBhvr additive="base">
                                        <p:cTn id="48" dur="500" fill="hold"/>
                                        <p:tgtEl>
                                          <p:spTgt spid="16397"/>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6398"/>
                                        </p:tgtEl>
                                        <p:attrNameLst>
                                          <p:attrName>style.visibility</p:attrName>
                                        </p:attrNameLst>
                                      </p:cBhvr>
                                      <p:to>
                                        <p:strVal val="visible"/>
                                      </p:to>
                                    </p:set>
                                    <p:anim calcmode="lin" valueType="num">
                                      <p:cBhvr additive="base">
                                        <p:cTn id="51" dur="500" fill="hold"/>
                                        <p:tgtEl>
                                          <p:spTgt spid="16398"/>
                                        </p:tgtEl>
                                        <p:attrNameLst>
                                          <p:attrName>ppt_x</p:attrName>
                                        </p:attrNameLst>
                                      </p:cBhvr>
                                      <p:tavLst>
                                        <p:tav tm="0">
                                          <p:val>
                                            <p:strVal val="0-#ppt_w/2"/>
                                          </p:val>
                                        </p:tav>
                                        <p:tav tm="100000">
                                          <p:val>
                                            <p:strVal val="#ppt_x"/>
                                          </p:val>
                                        </p:tav>
                                      </p:tavLst>
                                    </p:anim>
                                    <p:anim calcmode="lin" valueType="num">
                                      <p:cBhvr additive="base">
                                        <p:cTn id="52" dur="500" fill="hold"/>
                                        <p:tgtEl>
                                          <p:spTgt spid="16398"/>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6399"/>
                                        </p:tgtEl>
                                        <p:attrNameLst>
                                          <p:attrName>style.visibility</p:attrName>
                                        </p:attrNameLst>
                                      </p:cBhvr>
                                      <p:to>
                                        <p:strVal val="visible"/>
                                      </p:to>
                                    </p:set>
                                    <p:animEffect transition="in" filter="wipe(left)">
                                      <p:cBhvr>
                                        <p:cTn id="57" dur="500"/>
                                        <p:tgtEl>
                                          <p:spTgt spid="16399"/>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6400"/>
                                        </p:tgtEl>
                                        <p:attrNameLst>
                                          <p:attrName>style.visibility</p:attrName>
                                        </p:attrNameLst>
                                      </p:cBhvr>
                                      <p:to>
                                        <p:strVal val="visible"/>
                                      </p:to>
                                    </p:set>
                                    <p:animEffect transition="in" filter="wipe(left)">
                                      <p:cBhvr>
                                        <p:cTn id="60" dur="500"/>
                                        <p:tgtEl>
                                          <p:spTgt spid="16400"/>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6401"/>
                                        </p:tgtEl>
                                        <p:attrNameLst>
                                          <p:attrName>style.visibility</p:attrName>
                                        </p:attrNameLst>
                                      </p:cBhvr>
                                      <p:to>
                                        <p:strVal val="visible"/>
                                      </p:to>
                                    </p:set>
                                    <p:animEffect transition="in" filter="wipe(left)">
                                      <p:cBhvr>
                                        <p:cTn id="63" dur="500"/>
                                        <p:tgtEl>
                                          <p:spTgt spid="16401"/>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6402"/>
                                        </p:tgtEl>
                                        <p:attrNameLst>
                                          <p:attrName>style.visibility</p:attrName>
                                        </p:attrNameLst>
                                      </p:cBhvr>
                                      <p:to>
                                        <p:strVal val="visible"/>
                                      </p:to>
                                    </p:set>
                                    <p:animEffect transition="in" filter="wipe(left)">
                                      <p:cBhvr>
                                        <p:cTn id="66" dur="500"/>
                                        <p:tgtEl>
                                          <p:spTgt spid="16402"/>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6403"/>
                                        </p:tgtEl>
                                        <p:attrNameLst>
                                          <p:attrName>style.visibility</p:attrName>
                                        </p:attrNameLst>
                                      </p:cBhvr>
                                      <p:to>
                                        <p:strVal val="visible"/>
                                      </p:to>
                                    </p:set>
                                    <p:animEffect transition="in" filter="wipe(left)">
                                      <p:cBhvr>
                                        <p:cTn id="69" dur="500"/>
                                        <p:tgtEl>
                                          <p:spTgt spid="16403"/>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16404"/>
                                        </p:tgtEl>
                                        <p:attrNameLst>
                                          <p:attrName>style.visibility</p:attrName>
                                        </p:attrNameLst>
                                      </p:cBhvr>
                                      <p:to>
                                        <p:strVal val="visible"/>
                                      </p:to>
                                    </p:set>
                                    <p:animEffect transition="in" filter="wipe(left)">
                                      <p:cBhvr>
                                        <p:cTn id="72" dur="500"/>
                                        <p:tgtEl>
                                          <p:spTgt spid="164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nimBg="1"/>
      <p:bldP spid="16387" grpId="0" animBg="1"/>
      <p:bldP spid="16388" grpId="0" animBg="1"/>
      <p:bldP spid="16389" grpId="0" animBg="1"/>
      <p:bldP spid="16390" grpId="0" animBg="1"/>
      <p:bldP spid="16391" grpId="0" animBg="1"/>
      <p:bldP spid="16393" grpId="0"/>
      <p:bldP spid="16394" grpId="0"/>
      <p:bldP spid="16395" grpId="0"/>
      <p:bldP spid="16396" grpId="0"/>
      <p:bldP spid="16397" grpId="0"/>
      <p:bldP spid="16398" grpId="0"/>
      <p:bldP spid="16399" grpId="0"/>
      <p:bldP spid="16400" grpId="0"/>
      <p:bldP spid="16401" grpId="0"/>
      <p:bldP spid="16402" grpId="0"/>
      <p:bldP spid="16403" grpId="0"/>
      <p:bldP spid="1640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6">
            <a:hlinkClick r:id="rId2"/>
          </p:cNvPr>
          <p:cNvSpPr>
            <a:spLocks noChangeArrowheads="1"/>
          </p:cNvSpPr>
          <p:nvPr/>
        </p:nvSpPr>
        <p:spPr bwMode="auto">
          <a:xfrm>
            <a:off x="500034" y="1643050"/>
            <a:ext cx="1393806" cy="420678"/>
          </a:xfrm>
          <a:prstGeom prst="rect">
            <a:avLst/>
          </a:prstGeom>
          <a:gradFill rotWithShape="0">
            <a:gsLst>
              <a:gs pos="0">
                <a:srgbClr val="69A2E1"/>
              </a:gs>
              <a:gs pos="50000">
                <a:srgbClr val="90BAE9"/>
              </a:gs>
              <a:gs pos="100000">
                <a:srgbClr val="69A2E1"/>
              </a:gs>
            </a:gsLst>
            <a:lin ang="5400000" scaled="1"/>
          </a:gradFill>
          <a:ln w="9525" algn="ctr">
            <a:noFill/>
            <a:miter lim="800000"/>
            <a:headEnd/>
            <a:tailEnd/>
          </a:ln>
          <a:effectLst>
            <a:outerShdw dist="35921" dir="2700000" algn="ctr" rotWithShape="0">
              <a:schemeClr val="bg2">
                <a:alpha val="50000"/>
              </a:schemeClr>
            </a:outerShdw>
          </a:effectLst>
        </p:spPr>
        <p:txBody>
          <a:bodyPr wrap="none" anchor="ctr"/>
          <a:lstStyle/>
          <a:p>
            <a:pPr algn="ctr">
              <a:defRPr/>
            </a:pPr>
            <a:r>
              <a:rPr lang="zh-CN" altLang="en-US" b="1" noProof="1">
                <a:solidFill>
                  <a:srgbClr val="FFFFFF"/>
                </a:solidFill>
                <a:ea typeface="宋体" pitchFamily="2" charset="-122"/>
              </a:rPr>
              <a:t>管理体系</a:t>
            </a:r>
            <a:endParaRPr lang="en-US" altLang="zh-CN" b="1" dirty="0">
              <a:solidFill>
                <a:srgbClr val="FFFFFF"/>
              </a:solidFill>
              <a:ea typeface="宋体" pitchFamily="2" charset="-122"/>
            </a:endParaRPr>
          </a:p>
        </p:txBody>
      </p:sp>
      <p:sp>
        <p:nvSpPr>
          <p:cNvPr id="7173" name="Rectangle 9">
            <a:hlinkClick r:id="rId2"/>
          </p:cNvPr>
          <p:cNvSpPr>
            <a:spLocks noChangeArrowheads="1"/>
          </p:cNvSpPr>
          <p:nvPr/>
        </p:nvSpPr>
        <p:spPr bwMode="auto">
          <a:xfrm>
            <a:off x="500034" y="2143117"/>
            <a:ext cx="1428760" cy="3500461"/>
          </a:xfrm>
          <a:prstGeom prst="rect">
            <a:avLst/>
          </a:prstGeom>
          <a:solidFill>
            <a:srgbClr val="F5F5F5"/>
          </a:solidFill>
          <a:ln w="9525" algn="ctr">
            <a:noFill/>
            <a:miter lim="800000"/>
            <a:headEnd/>
            <a:tailEnd/>
          </a:ln>
          <a:effectLst>
            <a:outerShdw dist="35921" dir="2700000" algn="ctr" rotWithShape="0">
              <a:schemeClr val="bg2">
                <a:alpha val="50000"/>
              </a:schemeClr>
            </a:outerShdw>
          </a:effectLst>
        </p:spPr>
        <p:txBody>
          <a:bodyPr wrap="none" anchor="ctr"/>
          <a:lstStyle/>
          <a:p>
            <a:pPr>
              <a:defRPr/>
            </a:pPr>
            <a:endParaRPr lang="zh-CN" altLang="en-US" sz="3600">
              <a:ea typeface="宋体" pitchFamily="2" charset="-122"/>
            </a:endParaRPr>
          </a:p>
        </p:txBody>
      </p:sp>
      <p:sp>
        <p:nvSpPr>
          <p:cNvPr id="6152" name="Text Box 14"/>
          <p:cNvSpPr txBox="1">
            <a:spLocks noChangeArrowheads="1"/>
          </p:cNvSpPr>
          <p:nvPr/>
        </p:nvSpPr>
        <p:spPr bwMode="auto">
          <a:xfrm>
            <a:off x="428596" y="1000108"/>
            <a:ext cx="8496300" cy="461665"/>
          </a:xfrm>
          <a:prstGeom prst="rect">
            <a:avLst/>
          </a:prstGeom>
          <a:noFill/>
          <a:ln w="9525" algn="ctr">
            <a:noFill/>
            <a:miter lim="800000"/>
            <a:headEnd/>
            <a:tailEnd/>
          </a:ln>
        </p:spPr>
        <p:txBody>
          <a:bodyPr>
            <a:spAutoFit/>
          </a:bodyPr>
          <a:lstStyle/>
          <a:p>
            <a:r>
              <a:rPr lang="en-US" altLang="zh-CN" sz="2400" dirty="0" smtClean="0">
                <a:latin typeface="华文行楷" pitchFamily="2" charset="-122"/>
                <a:ea typeface="华文行楷" pitchFamily="2" charset="-122"/>
              </a:rPr>
              <a:t>1</a:t>
            </a:r>
            <a:r>
              <a:rPr lang="zh-CN" altLang="en-US" sz="2400" dirty="0" smtClean="0">
                <a:latin typeface="华文行楷" pitchFamily="2" charset="-122"/>
                <a:ea typeface="华文行楷" pitchFamily="2" charset="-122"/>
              </a:rPr>
              <a:t>、对服务提供组织的要求</a:t>
            </a:r>
            <a:endParaRPr lang="de-DE" altLang="zh-CN" sz="2400" dirty="0">
              <a:solidFill>
                <a:srgbClr val="080808"/>
              </a:solidFill>
              <a:latin typeface="华文行楷" pitchFamily="2" charset="-122"/>
              <a:ea typeface="华文行楷" pitchFamily="2" charset="-122"/>
            </a:endParaRPr>
          </a:p>
        </p:txBody>
      </p:sp>
      <p:sp>
        <p:nvSpPr>
          <p:cNvPr id="6153" name="Rectangle 5">
            <a:hlinkClick r:id="rId2"/>
          </p:cNvPr>
          <p:cNvSpPr>
            <a:spLocks noChangeArrowheads="1"/>
          </p:cNvSpPr>
          <p:nvPr/>
        </p:nvSpPr>
        <p:spPr bwMode="gray">
          <a:xfrm>
            <a:off x="571472" y="2214554"/>
            <a:ext cx="1500198" cy="3381383"/>
          </a:xfrm>
          <a:prstGeom prst="rect">
            <a:avLst/>
          </a:prstGeom>
          <a:noFill/>
          <a:ln w="19050">
            <a:noFill/>
            <a:miter lim="800000"/>
            <a:headEnd/>
            <a:tailEnd/>
          </a:ln>
        </p:spPr>
        <p:txBody>
          <a:bodyPr lIns="0" tIns="108000" rIns="144000" bIns="72000"/>
          <a:lstStyle/>
          <a:p>
            <a:pPr marL="190500" indent="-190500">
              <a:lnSpc>
                <a:spcPct val="95000"/>
              </a:lnSpc>
              <a:spcAft>
                <a:spcPct val="40000"/>
              </a:spcAft>
              <a:buClr>
                <a:schemeClr val="tx1"/>
              </a:buClr>
              <a:buFont typeface="Wingdings" pitchFamily="2" charset="2"/>
              <a:buChar char="§"/>
            </a:pPr>
            <a:r>
              <a:rPr lang="zh-CN" altLang="zh-CN" sz="1400" noProof="1" smtClean="0">
                <a:solidFill>
                  <a:srgbClr val="333333"/>
                </a:solidFill>
                <a:cs typeface="Arial" charset="0"/>
              </a:rPr>
              <a:t>1</a:t>
            </a:r>
            <a:r>
              <a:rPr lang="zh-CN" altLang="en-US" sz="1400" noProof="1" smtClean="0">
                <a:solidFill>
                  <a:srgbClr val="333333"/>
                </a:solidFill>
                <a:cs typeface="Arial" charset="0"/>
              </a:rPr>
              <a:t>质量管理体系</a:t>
            </a:r>
            <a:endParaRPr lang="en-US" altLang="zh-CN" sz="1400" noProof="1" smtClean="0">
              <a:solidFill>
                <a:srgbClr val="333333"/>
              </a:solidFill>
              <a:cs typeface="Arial" charset="0"/>
            </a:endParaRPr>
          </a:p>
          <a:p>
            <a:pPr marL="190500" indent="-190500">
              <a:lnSpc>
                <a:spcPct val="95000"/>
              </a:lnSpc>
              <a:spcAft>
                <a:spcPct val="40000"/>
              </a:spcAft>
              <a:buClr>
                <a:schemeClr val="tx1"/>
              </a:buClr>
              <a:buFont typeface="Wingdings" pitchFamily="2" charset="2"/>
              <a:buChar char="§"/>
            </a:pPr>
            <a:endParaRPr lang="zh-CN" altLang="zh-CN" sz="1400" noProof="1">
              <a:solidFill>
                <a:srgbClr val="333333"/>
              </a:solidFill>
              <a:cs typeface="Arial" charset="0"/>
            </a:endParaRPr>
          </a:p>
          <a:p>
            <a:pPr marL="190500" indent="-190500">
              <a:lnSpc>
                <a:spcPct val="95000"/>
              </a:lnSpc>
              <a:spcAft>
                <a:spcPct val="40000"/>
              </a:spcAft>
              <a:buClr>
                <a:schemeClr val="tx1"/>
              </a:buClr>
              <a:buFont typeface="Wingdings" pitchFamily="2" charset="2"/>
              <a:buChar char="§"/>
            </a:pPr>
            <a:r>
              <a:rPr lang="zh-CN" altLang="zh-CN" sz="1400" noProof="1" smtClean="0">
                <a:solidFill>
                  <a:srgbClr val="333333"/>
                </a:solidFill>
                <a:cs typeface="Arial" charset="0"/>
              </a:rPr>
              <a:t>2</a:t>
            </a:r>
            <a:r>
              <a:rPr lang="zh-CN" altLang="en-US" sz="1400" noProof="1" smtClean="0">
                <a:solidFill>
                  <a:srgbClr val="333333"/>
                </a:solidFill>
                <a:cs typeface="Arial" charset="0"/>
              </a:rPr>
              <a:t>环境管理体系</a:t>
            </a:r>
            <a:endParaRPr lang="en-US" altLang="zh-CN" sz="1400" noProof="1" smtClean="0">
              <a:solidFill>
                <a:srgbClr val="333333"/>
              </a:solidFill>
              <a:cs typeface="Arial" charset="0"/>
            </a:endParaRPr>
          </a:p>
          <a:p>
            <a:pPr marL="190500" indent="-190500">
              <a:lnSpc>
                <a:spcPct val="95000"/>
              </a:lnSpc>
              <a:spcAft>
                <a:spcPct val="40000"/>
              </a:spcAft>
              <a:buClr>
                <a:schemeClr val="tx1"/>
              </a:buClr>
              <a:buFont typeface="Wingdings" pitchFamily="2" charset="2"/>
              <a:buChar char="§"/>
            </a:pPr>
            <a:endParaRPr lang="zh-CN" altLang="zh-CN" sz="1400" noProof="1">
              <a:solidFill>
                <a:srgbClr val="333333"/>
              </a:solidFill>
              <a:cs typeface="Arial" charset="0"/>
            </a:endParaRPr>
          </a:p>
          <a:p>
            <a:pPr marL="190500" indent="-190500">
              <a:lnSpc>
                <a:spcPct val="95000"/>
              </a:lnSpc>
              <a:spcAft>
                <a:spcPct val="40000"/>
              </a:spcAft>
              <a:buClr>
                <a:schemeClr val="tx1"/>
              </a:buClr>
              <a:buFont typeface="Wingdings" pitchFamily="2" charset="2"/>
              <a:buChar char="§"/>
            </a:pPr>
            <a:r>
              <a:rPr lang="zh-CN" altLang="zh-CN" sz="1400" noProof="1" smtClean="0">
                <a:solidFill>
                  <a:srgbClr val="333333"/>
                </a:solidFill>
                <a:cs typeface="Arial" charset="0"/>
              </a:rPr>
              <a:t>3</a:t>
            </a:r>
            <a:r>
              <a:rPr lang="zh-CN" altLang="en-US" sz="1400" noProof="1" smtClean="0">
                <a:solidFill>
                  <a:srgbClr val="333333"/>
                </a:solidFill>
                <a:cs typeface="Arial" charset="0"/>
              </a:rPr>
              <a:t>职业健康安全管理体系</a:t>
            </a:r>
            <a:endParaRPr lang="zh-CN" altLang="zh-CN" sz="1400" noProof="1">
              <a:solidFill>
                <a:srgbClr val="333333"/>
              </a:solidFill>
              <a:cs typeface="Arial" charset="0"/>
            </a:endParaRPr>
          </a:p>
          <a:p>
            <a:pPr marL="190500" indent="-190500">
              <a:lnSpc>
                <a:spcPct val="95000"/>
              </a:lnSpc>
              <a:spcAft>
                <a:spcPct val="40000"/>
              </a:spcAft>
              <a:buClr>
                <a:srgbClr val="292929"/>
              </a:buClr>
              <a:buFont typeface="Wingdings" pitchFamily="2" charset="2"/>
              <a:buChar char="§"/>
            </a:pPr>
            <a:endParaRPr lang="zh-CN" altLang="zh-CN" sz="1400" noProof="1">
              <a:solidFill>
                <a:srgbClr val="333333"/>
              </a:solidFill>
              <a:cs typeface="Arial" charset="0"/>
            </a:endParaRPr>
          </a:p>
        </p:txBody>
      </p:sp>
      <p:sp>
        <p:nvSpPr>
          <p:cNvPr id="16" name="Rectangle 6">
            <a:hlinkClick r:id="rId2"/>
          </p:cNvPr>
          <p:cNvSpPr>
            <a:spLocks noChangeArrowheads="1"/>
          </p:cNvSpPr>
          <p:nvPr/>
        </p:nvSpPr>
        <p:spPr bwMode="auto">
          <a:xfrm>
            <a:off x="2071670" y="1643050"/>
            <a:ext cx="1428760" cy="428628"/>
          </a:xfrm>
          <a:prstGeom prst="rect">
            <a:avLst/>
          </a:prstGeom>
          <a:gradFill rotWithShape="0">
            <a:gsLst>
              <a:gs pos="0">
                <a:srgbClr val="69A2E1"/>
              </a:gs>
              <a:gs pos="50000">
                <a:srgbClr val="90BAE9"/>
              </a:gs>
              <a:gs pos="100000">
                <a:srgbClr val="69A2E1"/>
              </a:gs>
            </a:gsLst>
            <a:lin ang="5400000" scaled="1"/>
          </a:gradFill>
          <a:ln w="9525" algn="ctr">
            <a:noFill/>
            <a:miter lim="800000"/>
            <a:headEnd/>
            <a:tailEnd/>
          </a:ln>
          <a:effectLst>
            <a:outerShdw dist="35921" dir="2700000" algn="ctr" rotWithShape="0">
              <a:schemeClr val="bg2">
                <a:alpha val="50000"/>
              </a:schemeClr>
            </a:outerShdw>
          </a:effectLst>
        </p:spPr>
        <p:txBody>
          <a:bodyPr wrap="none" anchor="ctr"/>
          <a:lstStyle/>
          <a:p>
            <a:pPr algn="ctr">
              <a:defRPr/>
            </a:pPr>
            <a:r>
              <a:rPr lang="zh-CN" altLang="en-US" b="1" dirty="0" smtClean="0">
                <a:solidFill>
                  <a:srgbClr val="FFFFFF"/>
                </a:solidFill>
                <a:ea typeface="宋体" pitchFamily="2" charset="-122"/>
              </a:rPr>
              <a:t>组织资质</a:t>
            </a:r>
            <a:endParaRPr lang="en-US" altLang="zh-CN" b="1" dirty="0">
              <a:solidFill>
                <a:srgbClr val="FFFFFF"/>
              </a:solidFill>
              <a:ea typeface="宋体" pitchFamily="2" charset="-122"/>
            </a:endParaRPr>
          </a:p>
        </p:txBody>
      </p:sp>
      <p:sp>
        <p:nvSpPr>
          <p:cNvPr id="17" name="Rectangle 6">
            <a:hlinkClick r:id="rId2"/>
          </p:cNvPr>
          <p:cNvSpPr>
            <a:spLocks noChangeArrowheads="1"/>
          </p:cNvSpPr>
          <p:nvPr/>
        </p:nvSpPr>
        <p:spPr bwMode="auto">
          <a:xfrm>
            <a:off x="3714744" y="1643050"/>
            <a:ext cx="1357322" cy="428628"/>
          </a:xfrm>
          <a:prstGeom prst="rect">
            <a:avLst/>
          </a:prstGeom>
          <a:gradFill rotWithShape="0">
            <a:gsLst>
              <a:gs pos="0">
                <a:srgbClr val="69A2E1"/>
              </a:gs>
              <a:gs pos="50000">
                <a:srgbClr val="90BAE9"/>
              </a:gs>
              <a:gs pos="100000">
                <a:srgbClr val="69A2E1"/>
              </a:gs>
            </a:gsLst>
            <a:lin ang="5400000" scaled="1"/>
          </a:gradFill>
          <a:ln w="9525" algn="ctr">
            <a:noFill/>
            <a:miter lim="800000"/>
            <a:headEnd/>
            <a:tailEnd/>
          </a:ln>
          <a:effectLst>
            <a:outerShdw dist="35921" dir="2700000" algn="ctr" rotWithShape="0">
              <a:schemeClr val="bg2">
                <a:alpha val="50000"/>
              </a:schemeClr>
            </a:outerShdw>
          </a:effectLst>
        </p:spPr>
        <p:txBody>
          <a:bodyPr wrap="none" anchor="ctr"/>
          <a:lstStyle/>
          <a:p>
            <a:pPr algn="ctr">
              <a:defRPr/>
            </a:pPr>
            <a:r>
              <a:rPr lang="zh-CN" altLang="en-US" b="1" dirty="0" smtClean="0">
                <a:solidFill>
                  <a:srgbClr val="FFFFFF"/>
                </a:solidFill>
                <a:ea typeface="宋体" pitchFamily="2" charset="-122"/>
              </a:rPr>
              <a:t>经营理念</a:t>
            </a:r>
            <a:endParaRPr lang="en-US" altLang="zh-CN" b="1" dirty="0">
              <a:solidFill>
                <a:srgbClr val="FFFFFF"/>
              </a:solidFill>
              <a:ea typeface="宋体" pitchFamily="2" charset="-122"/>
            </a:endParaRPr>
          </a:p>
        </p:txBody>
      </p:sp>
      <p:sp>
        <p:nvSpPr>
          <p:cNvPr id="20" name="Rectangle 9">
            <a:hlinkClick r:id="rId2"/>
          </p:cNvPr>
          <p:cNvSpPr>
            <a:spLocks noChangeArrowheads="1"/>
          </p:cNvSpPr>
          <p:nvPr/>
        </p:nvSpPr>
        <p:spPr bwMode="auto">
          <a:xfrm>
            <a:off x="2143108" y="2143117"/>
            <a:ext cx="1357322" cy="3500462"/>
          </a:xfrm>
          <a:prstGeom prst="rect">
            <a:avLst/>
          </a:prstGeom>
          <a:solidFill>
            <a:srgbClr val="F5F5F5"/>
          </a:solidFill>
          <a:ln w="9525" algn="ctr">
            <a:noFill/>
            <a:miter lim="800000"/>
            <a:headEnd/>
            <a:tailEnd/>
          </a:ln>
          <a:effectLst>
            <a:outerShdw dist="35921" dir="2700000" algn="ctr" rotWithShape="0">
              <a:schemeClr val="bg2">
                <a:alpha val="50000"/>
              </a:schemeClr>
            </a:outerShdw>
          </a:effectLst>
        </p:spPr>
        <p:txBody>
          <a:bodyPr wrap="none" anchor="ctr"/>
          <a:lstStyle/>
          <a:p>
            <a:pPr>
              <a:defRPr/>
            </a:pPr>
            <a:endParaRPr lang="zh-CN" altLang="en-US" sz="3600">
              <a:ea typeface="宋体" pitchFamily="2" charset="-122"/>
            </a:endParaRPr>
          </a:p>
        </p:txBody>
      </p:sp>
      <p:sp>
        <p:nvSpPr>
          <p:cNvPr id="21" name="Rectangle 5">
            <a:hlinkClick r:id="rId2"/>
          </p:cNvPr>
          <p:cNvSpPr>
            <a:spLocks noChangeArrowheads="1"/>
          </p:cNvSpPr>
          <p:nvPr/>
        </p:nvSpPr>
        <p:spPr bwMode="gray">
          <a:xfrm>
            <a:off x="2143108" y="2214554"/>
            <a:ext cx="1500198" cy="3381383"/>
          </a:xfrm>
          <a:prstGeom prst="rect">
            <a:avLst/>
          </a:prstGeom>
          <a:noFill/>
          <a:ln w="19050">
            <a:noFill/>
            <a:miter lim="800000"/>
            <a:headEnd/>
            <a:tailEnd/>
          </a:ln>
        </p:spPr>
        <p:txBody>
          <a:bodyPr lIns="0" tIns="108000" rIns="144000" bIns="72000"/>
          <a:lstStyle/>
          <a:p>
            <a:pPr marL="190500" indent="-190500">
              <a:lnSpc>
                <a:spcPct val="95000"/>
              </a:lnSpc>
              <a:spcAft>
                <a:spcPct val="40000"/>
              </a:spcAft>
              <a:buClr>
                <a:schemeClr val="tx1"/>
              </a:buClr>
              <a:buFont typeface="Wingdings" pitchFamily="2" charset="2"/>
              <a:buChar char="§"/>
            </a:pPr>
            <a:r>
              <a:rPr lang="zh-CN" altLang="zh-CN" sz="1400" noProof="1" smtClean="0">
                <a:solidFill>
                  <a:srgbClr val="333333"/>
                </a:solidFill>
                <a:cs typeface="Arial" charset="0"/>
              </a:rPr>
              <a:t>1</a:t>
            </a:r>
            <a:r>
              <a:rPr lang="zh-CN" altLang="en-US" sz="1400" noProof="1" smtClean="0">
                <a:solidFill>
                  <a:srgbClr val="333333"/>
                </a:solidFill>
                <a:cs typeface="Arial" charset="0"/>
              </a:rPr>
              <a:t>法人资质</a:t>
            </a:r>
            <a:endParaRPr lang="en-US" altLang="zh-CN" sz="1400" noProof="1" smtClean="0">
              <a:solidFill>
                <a:srgbClr val="333333"/>
              </a:solidFill>
              <a:cs typeface="Arial" charset="0"/>
            </a:endParaRPr>
          </a:p>
          <a:p>
            <a:pPr marL="190500" indent="-190500">
              <a:lnSpc>
                <a:spcPct val="95000"/>
              </a:lnSpc>
              <a:spcAft>
                <a:spcPct val="40000"/>
              </a:spcAft>
              <a:buClr>
                <a:schemeClr val="tx1"/>
              </a:buClr>
              <a:buFont typeface="Wingdings" pitchFamily="2" charset="2"/>
              <a:buChar char="§"/>
            </a:pPr>
            <a:endParaRPr lang="zh-CN" altLang="zh-CN" sz="1400" noProof="1">
              <a:solidFill>
                <a:srgbClr val="333333"/>
              </a:solidFill>
              <a:cs typeface="Arial" charset="0"/>
            </a:endParaRPr>
          </a:p>
          <a:p>
            <a:pPr marL="190500" indent="-190500">
              <a:lnSpc>
                <a:spcPct val="95000"/>
              </a:lnSpc>
              <a:spcAft>
                <a:spcPct val="40000"/>
              </a:spcAft>
              <a:buClr>
                <a:schemeClr val="tx1"/>
              </a:buClr>
              <a:buFont typeface="Wingdings" pitchFamily="2" charset="2"/>
              <a:buChar char="§"/>
            </a:pPr>
            <a:r>
              <a:rPr lang="zh-CN" altLang="zh-CN" sz="1400" noProof="1" smtClean="0">
                <a:solidFill>
                  <a:srgbClr val="333333"/>
                </a:solidFill>
                <a:cs typeface="Arial" charset="0"/>
              </a:rPr>
              <a:t>2</a:t>
            </a:r>
            <a:r>
              <a:rPr lang="zh-CN" altLang="en-US" sz="1400" noProof="1" smtClean="0">
                <a:solidFill>
                  <a:srgbClr val="333333"/>
                </a:solidFill>
                <a:cs typeface="Arial" charset="0"/>
              </a:rPr>
              <a:t>人员资质</a:t>
            </a:r>
            <a:endParaRPr lang="en-US" altLang="zh-CN" sz="1400" noProof="1" smtClean="0">
              <a:solidFill>
                <a:srgbClr val="333333"/>
              </a:solidFill>
              <a:cs typeface="Arial" charset="0"/>
            </a:endParaRPr>
          </a:p>
          <a:p>
            <a:pPr marL="190500" indent="-190500">
              <a:lnSpc>
                <a:spcPct val="95000"/>
              </a:lnSpc>
              <a:spcAft>
                <a:spcPct val="40000"/>
              </a:spcAft>
              <a:buClr>
                <a:schemeClr val="tx1"/>
              </a:buClr>
              <a:buFont typeface="Wingdings" pitchFamily="2" charset="2"/>
              <a:buChar char="§"/>
            </a:pPr>
            <a:endParaRPr lang="zh-CN" altLang="zh-CN" sz="1400" noProof="1">
              <a:solidFill>
                <a:srgbClr val="333333"/>
              </a:solidFill>
              <a:cs typeface="Arial" charset="0"/>
            </a:endParaRPr>
          </a:p>
          <a:p>
            <a:pPr marL="190500" indent="-190500">
              <a:lnSpc>
                <a:spcPct val="95000"/>
              </a:lnSpc>
              <a:spcAft>
                <a:spcPct val="40000"/>
              </a:spcAft>
              <a:buClr>
                <a:schemeClr val="tx1"/>
              </a:buClr>
              <a:buFont typeface="Wingdings" pitchFamily="2" charset="2"/>
              <a:buChar char="§"/>
            </a:pPr>
            <a:r>
              <a:rPr lang="zh-CN" altLang="zh-CN" sz="1400" noProof="1" smtClean="0">
                <a:solidFill>
                  <a:srgbClr val="333333"/>
                </a:solidFill>
                <a:cs typeface="Arial" charset="0"/>
              </a:rPr>
              <a:t>3</a:t>
            </a:r>
            <a:r>
              <a:rPr lang="zh-CN" altLang="en-US" sz="1400" noProof="1" smtClean="0">
                <a:solidFill>
                  <a:srgbClr val="333333"/>
                </a:solidFill>
                <a:cs typeface="Arial" charset="0"/>
              </a:rPr>
              <a:t>安全作业</a:t>
            </a:r>
            <a:endParaRPr lang="zh-CN" altLang="zh-CN" sz="1400" noProof="1">
              <a:solidFill>
                <a:srgbClr val="333333"/>
              </a:solidFill>
              <a:cs typeface="Arial" charset="0"/>
            </a:endParaRPr>
          </a:p>
          <a:p>
            <a:pPr marL="190500" indent="-190500">
              <a:lnSpc>
                <a:spcPct val="95000"/>
              </a:lnSpc>
              <a:spcAft>
                <a:spcPct val="40000"/>
              </a:spcAft>
              <a:buClr>
                <a:srgbClr val="292929"/>
              </a:buClr>
            </a:pPr>
            <a:endParaRPr lang="zh-CN" altLang="zh-CN" sz="1400" noProof="1">
              <a:solidFill>
                <a:srgbClr val="333333"/>
              </a:solidFill>
              <a:cs typeface="Arial" charset="0"/>
            </a:endParaRPr>
          </a:p>
        </p:txBody>
      </p:sp>
      <p:sp>
        <p:nvSpPr>
          <p:cNvPr id="22" name="Rectangle 6">
            <a:hlinkClick r:id="rId2"/>
          </p:cNvPr>
          <p:cNvSpPr>
            <a:spLocks noChangeArrowheads="1"/>
          </p:cNvSpPr>
          <p:nvPr/>
        </p:nvSpPr>
        <p:spPr bwMode="auto">
          <a:xfrm>
            <a:off x="5286380" y="1643050"/>
            <a:ext cx="1393806" cy="420678"/>
          </a:xfrm>
          <a:prstGeom prst="rect">
            <a:avLst/>
          </a:prstGeom>
          <a:gradFill rotWithShape="0">
            <a:gsLst>
              <a:gs pos="0">
                <a:srgbClr val="69A2E1"/>
              </a:gs>
              <a:gs pos="50000">
                <a:srgbClr val="90BAE9"/>
              </a:gs>
              <a:gs pos="100000">
                <a:srgbClr val="69A2E1"/>
              </a:gs>
            </a:gsLst>
            <a:lin ang="5400000" scaled="1"/>
          </a:gradFill>
          <a:ln w="9525" algn="ctr">
            <a:noFill/>
            <a:miter lim="800000"/>
            <a:headEnd/>
            <a:tailEnd/>
          </a:ln>
          <a:effectLst>
            <a:outerShdw dist="35921" dir="2700000" algn="ctr" rotWithShape="0">
              <a:schemeClr val="bg2">
                <a:alpha val="50000"/>
              </a:schemeClr>
            </a:outerShdw>
          </a:effectLst>
        </p:spPr>
        <p:txBody>
          <a:bodyPr wrap="none" anchor="ctr"/>
          <a:lstStyle/>
          <a:p>
            <a:pPr algn="ctr">
              <a:defRPr/>
            </a:pPr>
            <a:r>
              <a:rPr lang="zh-CN" altLang="en-US" b="1" dirty="0" smtClean="0">
                <a:solidFill>
                  <a:srgbClr val="FFFFFF"/>
                </a:solidFill>
                <a:ea typeface="宋体" pitchFamily="2" charset="-122"/>
              </a:rPr>
              <a:t>资源管理</a:t>
            </a:r>
            <a:endParaRPr lang="en-US" altLang="zh-CN" b="1" dirty="0">
              <a:solidFill>
                <a:srgbClr val="FFFFFF"/>
              </a:solidFill>
              <a:ea typeface="宋体" pitchFamily="2" charset="-122"/>
            </a:endParaRPr>
          </a:p>
        </p:txBody>
      </p:sp>
      <p:sp>
        <p:nvSpPr>
          <p:cNvPr id="23" name="Rectangle 6">
            <a:hlinkClick r:id="rId2"/>
          </p:cNvPr>
          <p:cNvSpPr>
            <a:spLocks noChangeArrowheads="1"/>
          </p:cNvSpPr>
          <p:nvPr/>
        </p:nvSpPr>
        <p:spPr bwMode="auto">
          <a:xfrm>
            <a:off x="6858016" y="1643050"/>
            <a:ext cx="1393806" cy="420678"/>
          </a:xfrm>
          <a:prstGeom prst="rect">
            <a:avLst/>
          </a:prstGeom>
          <a:gradFill rotWithShape="0">
            <a:gsLst>
              <a:gs pos="0">
                <a:srgbClr val="69A2E1"/>
              </a:gs>
              <a:gs pos="50000">
                <a:srgbClr val="90BAE9"/>
              </a:gs>
              <a:gs pos="100000">
                <a:srgbClr val="69A2E1"/>
              </a:gs>
            </a:gsLst>
            <a:lin ang="5400000" scaled="1"/>
          </a:gradFill>
          <a:ln w="9525" algn="ctr">
            <a:noFill/>
            <a:miter lim="800000"/>
            <a:headEnd/>
            <a:tailEnd/>
          </a:ln>
          <a:effectLst>
            <a:outerShdw dist="35921" dir="2700000" algn="ctr" rotWithShape="0">
              <a:schemeClr val="bg2">
                <a:alpha val="50000"/>
              </a:schemeClr>
            </a:outerShdw>
          </a:effectLst>
        </p:spPr>
        <p:txBody>
          <a:bodyPr wrap="none" anchor="ctr"/>
          <a:lstStyle/>
          <a:p>
            <a:pPr algn="ctr">
              <a:defRPr/>
            </a:pPr>
            <a:r>
              <a:rPr lang="zh-CN" altLang="en-US" b="1" dirty="0" smtClean="0">
                <a:solidFill>
                  <a:srgbClr val="FFFFFF"/>
                </a:solidFill>
                <a:ea typeface="宋体" pitchFamily="2" charset="-122"/>
              </a:rPr>
              <a:t>诚信</a:t>
            </a:r>
            <a:endParaRPr lang="en-US" altLang="zh-CN" b="1" dirty="0">
              <a:solidFill>
                <a:srgbClr val="FFFFFF"/>
              </a:solidFill>
              <a:ea typeface="宋体" pitchFamily="2" charset="-122"/>
            </a:endParaRPr>
          </a:p>
        </p:txBody>
      </p:sp>
      <p:sp>
        <p:nvSpPr>
          <p:cNvPr id="24" name="Rectangle 9">
            <a:hlinkClick r:id="rId2"/>
          </p:cNvPr>
          <p:cNvSpPr>
            <a:spLocks noChangeArrowheads="1"/>
          </p:cNvSpPr>
          <p:nvPr/>
        </p:nvSpPr>
        <p:spPr bwMode="auto">
          <a:xfrm>
            <a:off x="3714744" y="2143116"/>
            <a:ext cx="1357322" cy="3500462"/>
          </a:xfrm>
          <a:prstGeom prst="rect">
            <a:avLst/>
          </a:prstGeom>
          <a:solidFill>
            <a:srgbClr val="F5F5F5"/>
          </a:solidFill>
          <a:ln w="9525" algn="ctr">
            <a:noFill/>
            <a:miter lim="800000"/>
            <a:headEnd/>
            <a:tailEnd/>
          </a:ln>
          <a:effectLst>
            <a:outerShdw dist="35921" dir="2700000" algn="ctr" rotWithShape="0">
              <a:schemeClr val="bg2">
                <a:alpha val="50000"/>
              </a:schemeClr>
            </a:outerShdw>
          </a:effectLst>
        </p:spPr>
        <p:txBody>
          <a:bodyPr wrap="none" anchor="ctr"/>
          <a:lstStyle/>
          <a:p>
            <a:pPr>
              <a:defRPr/>
            </a:pPr>
            <a:endParaRPr lang="zh-CN" altLang="en-US" sz="3600">
              <a:ea typeface="宋体" pitchFamily="2" charset="-122"/>
            </a:endParaRPr>
          </a:p>
        </p:txBody>
      </p:sp>
      <p:sp>
        <p:nvSpPr>
          <p:cNvPr id="25" name="Rectangle 5">
            <a:hlinkClick r:id="rId2"/>
          </p:cNvPr>
          <p:cNvSpPr>
            <a:spLocks noChangeArrowheads="1"/>
          </p:cNvSpPr>
          <p:nvPr/>
        </p:nvSpPr>
        <p:spPr bwMode="gray">
          <a:xfrm>
            <a:off x="3714744" y="2214553"/>
            <a:ext cx="1500198" cy="3381383"/>
          </a:xfrm>
          <a:prstGeom prst="rect">
            <a:avLst/>
          </a:prstGeom>
          <a:noFill/>
          <a:ln w="19050">
            <a:noFill/>
            <a:miter lim="800000"/>
            <a:headEnd/>
            <a:tailEnd/>
          </a:ln>
        </p:spPr>
        <p:txBody>
          <a:bodyPr lIns="0" tIns="108000" rIns="144000" bIns="72000"/>
          <a:lstStyle/>
          <a:p>
            <a:pPr marL="190500" indent="-190500">
              <a:lnSpc>
                <a:spcPct val="95000"/>
              </a:lnSpc>
              <a:spcAft>
                <a:spcPct val="40000"/>
              </a:spcAft>
              <a:buClr>
                <a:schemeClr val="tx1"/>
              </a:buClr>
              <a:buFont typeface="Wingdings" pitchFamily="2" charset="2"/>
              <a:buChar char="§"/>
            </a:pPr>
            <a:r>
              <a:rPr lang="zh-CN" altLang="zh-CN" sz="1400" noProof="1" smtClean="0">
                <a:solidFill>
                  <a:srgbClr val="333333"/>
                </a:solidFill>
                <a:cs typeface="Arial" charset="0"/>
              </a:rPr>
              <a:t>1</a:t>
            </a:r>
            <a:r>
              <a:rPr lang="zh-CN" altLang="en-US" sz="1400" noProof="1" smtClean="0">
                <a:solidFill>
                  <a:srgbClr val="333333"/>
                </a:solidFill>
                <a:cs typeface="Arial" charset="0"/>
              </a:rPr>
              <a:t>服务社会</a:t>
            </a:r>
            <a:endParaRPr lang="en-US" altLang="zh-CN" sz="1400" noProof="1" smtClean="0">
              <a:solidFill>
                <a:srgbClr val="333333"/>
              </a:solidFill>
              <a:cs typeface="Arial" charset="0"/>
            </a:endParaRPr>
          </a:p>
          <a:p>
            <a:pPr marL="190500" indent="-190500">
              <a:lnSpc>
                <a:spcPct val="95000"/>
              </a:lnSpc>
              <a:spcAft>
                <a:spcPct val="40000"/>
              </a:spcAft>
              <a:buClr>
                <a:schemeClr val="tx1"/>
              </a:buClr>
              <a:buFont typeface="Wingdings" pitchFamily="2" charset="2"/>
              <a:buChar char="§"/>
            </a:pPr>
            <a:endParaRPr lang="zh-CN" altLang="zh-CN" sz="1400" noProof="1">
              <a:solidFill>
                <a:srgbClr val="333333"/>
              </a:solidFill>
              <a:cs typeface="Arial" charset="0"/>
            </a:endParaRPr>
          </a:p>
          <a:p>
            <a:pPr marL="190500" indent="-190500">
              <a:lnSpc>
                <a:spcPct val="95000"/>
              </a:lnSpc>
              <a:spcAft>
                <a:spcPct val="40000"/>
              </a:spcAft>
              <a:buClr>
                <a:schemeClr val="tx1"/>
              </a:buClr>
              <a:buFont typeface="Wingdings" pitchFamily="2" charset="2"/>
              <a:buChar char="§"/>
            </a:pPr>
            <a:r>
              <a:rPr lang="zh-CN" altLang="zh-CN" sz="1400" noProof="1" smtClean="0">
                <a:solidFill>
                  <a:srgbClr val="333333"/>
                </a:solidFill>
                <a:cs typeface="Arial" charset="0"/>
              </a:rPr>
              <a:t>2</a:t>
            </a:r>
            <a:r>
              <a:rPr lang="zh-CN" altLang="en-US" sz="1400" noProof="1" smtClean="0">
                <a:solidFill>
                  <a:srgbClr val="333333"/>
                </a:solidFill>
                <a:cs typeface="Arial" charset="0"/>
              </a:rPr>
              <a:t>服务顾客</a:t>
            </a:r>
            <a:endParaRPr lang="en-US" altLang="zh-CN" sz="1400" noProof="1" smtClean="0">
              <a:solidFill>
                <a:srgbClr val="333333"/>
              </a:solidFill>
              <a:cs typeface="Arial" charset="0"/>
            </a:endParaRPr>
          </a:p>
          <a:p>
            <a:pPr marL="190500" indent="-190500">
              <a:lnSpc>
                <a:spcPct val="95000"/>
              </a:lnSpc>
              <a:spcAft>
                <a:spcPct val="40000"/>
              </a:spcAft>
              <a:buClr>
                <a:schemeClr val="tx1"/>
              </a:buClr>
              <a:buFont typeface="Wingdings" pitchFamily="2" charset="2"/>
              <a:buChar char="§"/>
            </a:pPr>
            <a:endParaRPr lang="zh-CN" altLang="zh-CN" sz="1400" noProof="1">
              <a:solidFill>
                <a:srgbClr val="333333"/>
              </a:solidFill>
              <a:cs typeface="Arial" charset="0"/>
            </a:endParaRPr>
          </a:p>
          <a:p>
            <a:pPr marL="190500" indent="-190500">
              <a:lnSpc>
                <a:spcPct val="95000"/>
              </a:lnSpc>
              <a:spcAft>
                <a:spcPct val="40000"/>
              </a:spcAft>
              <a:buClr>
                <a:schemeClr val="tx1"/>
              </a:buClr>
              <a:buFont typeface="Wingdings" pitchFamily="2" charset="2"/>
              <a:buChar char="§"/>
            </a:pPr>
            <a:r>
              <a:rPr lang="zh-CN" altLang="zh-CN" sz="1400" noProof="1" smtClean="0">
                <a:solidFill>
                  <a:srgbClr val="333333"/>
                </a:solidFill>
                <a:cs typeface="Arial" charset="0"/>
              </a:rPr>
              <a:t>3</a:t>
            </a:r>
            <a:r>
              <a:rPr lang="zh-CN" altLang="en-US" sz="1400" noProof="1" smtClean="0">
                <a:solidFill>
                  <a:srgbClr val="333333"/>
                </a:solidFill>
                <a:cs typeface="Arial" charset="0"/>
              </a:rPr>
              <a:t>明确方针</a:t>
            </a:r>
            <a:endParaRPr lang="zh-CN" altLang="zh-CN" sz="1400" noProof="1">
              <a:solidFill>
                <a:srgbClr val="333333"/>
              </a:solidFill>
              <a:cs typeface="Arial" charset="0"/>
            </a:endParaRPr>
          </a:p>
          <a:p>
            <a:pPr marL="190500" indent="-190500">
              <a:lnSpc>
                <a:spcPct val="95000"/>
              </a:lnSpc>
              <a:spcAft>
                <a:spcPct val="40000"/>
              </a:spcAft>
              <a:buClr>
                <a:srgbClr val="292929"/>
              </a:buClr>
            </a:pPr>
            <a:endParaRPr lang="zh-CN" altLang="zh-CN" sz="1400" noProof="1">
              <a:solidFill>
                <a:srgbClr val="333333"/>
              </a:solidFill>
              <a:cs typeface="Arial" charset="0"/>
            </a:endParaRPr>
          </a:p>
        </p:txBody>
      </p:sp>
      <p:sp>
        <p:nvSpPr>
          <p:cNvPr id="26" name="Rectangle 9">
            <a:hlinkClick r:id="rId2"/>
          </p:cNvPr>
          <p:cNvSpPr>
            <a:spLocks noChangeArrowheads="1"/>
          </p:cNvSpPr>
          <p:nvPr/>
        </p:nvSpPr>
        <p:spPr bwMode="auto">
          <a:xfrm>
            <a:off x="5286380" y="2143116"/>
            <a:ext cx="1357322" cy="3500462"/>
          </a:xfrm>
          <a:prstGeom prst="rect">
            <a:avLst/>
          </a:prstGeom>
          <a:solidFill>
            <a:srgbClr val="F5F5F5"/>
          </a:solidFill>
          <a:ln w="9525" algn="ctr">
            <a:noFill/>
            <a:miter lim="800000"/>
            <a:headEnd/>
            <a:tailEnd/>
          </a:ln>
          <a:effectLst>
            <a:outerShdw dist="35921" dir="2700000" algn="ctr" rotWithShape="0">
              <a:schemeClr val="bg2">
                <a:alpha val="50000"/>
              </a:schemeClr>
            </a:outerShdw>
          </a:effectLst>
        </p:spPr>
        <p:txBody>
          <a:bodyPr wrap="none" anchor="ctr"/>
          <a:lstStyle/>
          <a:p>
            <a:pPr>
              <a:defRPr/>
            </a:pPr>
            <a:endParaRPr lang="zh-CN" altLang="en-US" sz="3600">
              <a:ea typeface="宋体" pitchFamily="2" charset="-122"/>
            </a:endParaRPr>
          </a:p>
        </p:txBody>
      </p:sp>
      <p:sp>
        <p:nvSpPr>
          <p:cNvPr id="27" name="Rectangle 5">
            <a:hlinkClick r:id="rId2"/>
          </p:cNvPr>
          <p:cNvSpPr>
            <a:spLocks noChangeArrowheads="1"/>
          </p:cNvSpPr>
          <p:nvPr/>
        </p:nvSpPr>
        <p:spPr bwMode="gray">
          <a:xfrm>
            <a:off x="5286380" y="2214553"/>
            <a:ext cx="1500198" cy="3381383"/>
          </a:xfrm>
          <a:prstGeom prst="rect">
            <a:avLst/>
          </a:prstGeom>
          <a:noFill/>
          <a:ln w="19050">
            <a:noFill/>
            <a:miter lim="800000"/>
            <a:headEnd/>
            <a:tailEnd/>
          </a:ln>
        </p:spPr>
        <p:txBody>
          <a:bodyPr lIns="0" tIns="108000" rIns="144000" bIns="72000"/>
          <a:lstStyle/>
          <a:p>
            <a:pPr marL="190500" indent="-190500">
              <a:lnSpc>
                <a:spcPct val="95000"/>
              </a:lnSpc>
              <a:spcAft>
                <a:spcPct val="40000"/>
              </a:spcAft>
              <a:buClr>
                <a:schemeClr val="tx1"/>
              </a:buClr>
              <a:buFont typeface="Wingdings" pitchFamily="2" charset="2"/>
              <a:buChar char="§"/>
            </a:pPr>
            <a:r>
              <a:rPr lang="zh-CN" altLang="zh-CN" sz="1400" noProof="1" smtClean="0">
                <a:solidFill>
                  <a:srgbClr val="333333"/>
                </a:solidFill>
                <a:cs typeface="Arial" charset="0"/>
              </a:rPr>
              <a:t>1</a:t>
            </a:r>
            <a:r>
              <a:rPr lang="zh-CN" altLang="en-US" sz="1400" noProof="1" smtClean="0">
                <a:solidFill>
                  <a:srgbClr val="333333"/>
                </a:solidFill>
                <a:cs typeface="Arial" charset="0"/>
              </a:rPr>
              <a:t>人力资源管理</a:t>
            </a:r>
            <a:endParaRPr lang="en-US" altLang="zh-CN" sz="1400" noProof="1" smtClean="0">
              <a:solidFill>
                <a:srgbClr val="333333"/>
              </a:solidFill>
              <a:cs typeface="Arial" charset="0"/>
            </a:endParaRPr>
          </a:p>
          <a:p>
            <a:pPr marL="190500" indent="-190500">
              <a:lnSpc>
                <a:spcPct val="95000"/>
              </a:lnSpc>
              <a:spcAft>
                <a:spcPct val="40000"/>
              </a:spcAft>
              <a:buClr>
                <a:schemeClr val="tx1"/>
              </a:buClr>
              <a:buFont typeface="Wingdings" pitchFamily="2" charset="2"/>
              <a:buChar char="§"/>
            </a:pPr>
            <a:endParaRPr lang="zh-CN" altLang="zh-CN" sz="1400" noProof="1">
              <a:solidFill>
                <a:srgbClr val="333333"/>
              </a:solidFill>
              <a:cs typeface="Arial" charset="0"/>
            </a:endParaRPr>
          </a:p>
          <a:p>
            <a:pPr marL="190500" indent="-190500">
              <a:lnSpc>
                <a:spcPct val="95000"/>
              </a:lnSpc>
              <a:spcAft>
                <a:spcPct val="40000"/>
              </a:spcAft>
              <a:buClr>
                <a:schemeClr val="tx1"/>
              </a:buClr>
              <a:buFont typeface="Wingdings" pitchFamily="2" charset="2"/>
              <a:buChar char="§"/>
            </a:pPr>
            <a:r>
              <a:rPr lang="zh-CN" altLang="zh-CN" sz="1400" noProof="1" smtClean="0">
                <a:solidFill>
                  <a:srgbClr val="333333"/>
                </a:solidFill>
                <a:cs typeface="Arial" charset="0"/>
              </a:rPr>
              <a:t>2</a:t>
            </a:r>
            <a:r>
              <a:rPr lang="zh-CN" altLang="en-US" sz="1400" noProof="1" smtClean="0">
                <a:solidFill>
                  <a:srgbClr val="333333"/>
                </a:solidFill>
                <a:cs typeface="Arial" charset="0"/>
              </a:rPr>
              <a:t>财务管理</a:t>
            </a:r>
            <a:endParaRPr lang="en-US" altLang="zh-CN" sz="1400" noProof="1" smtClean="0">
              <a:solidFill>
                <a:srgbClr val="333333"/>
              </a:solidFill>
              <a:cs typeface="Arial" charset="0"/>
            </a:endParaRPr>
          </a:p>
          <a:p>
            <a:pPr marL="190500" indent="-190500">
              <a:lnSpc>
                <a:spcPct val="95000"/>
              </a:lnSpc>
              <a:spcAft>
                <a:spcPct val="40000"/>
              </a:spcAft>
              <a:buClr>
                <a:schemeClr val="tx1"/>
              </a:buClr>
              <a:buFont typeface="Wingdings" pitchFamily="2" charset="2"/>
              <a:buChar char="§"/>
            </a:pPr>
            <a:endParaRPr lang="zh-CN" altLang="zh-CN" sz="1400" noProof="1">
              <a:solidFill>
                <a:srgbClr val="333333"/>
              </a:solidFill>
              <a:cs typeface="Arial" charset="0"/>
            </a:endParaRPr>
          </a:p>
          <a:p>
            <a:pPr marL="190500" indent="-190500">
              <a:lnSpc>
                <a:spcPct val="95000"/>
              </a:lnSpc>
              <a:spcAft>
                <a:spcPct val="40000"/>
              </a:spcAft>
              <a:buClr>
                <a:schemeClr val="tx1"/>
              </a:buClr>
              <a:buFont typeface="Wingdings" pitchFamily="2" charset="2"/>
              <a:buChar char="§"/>
            </a:pPr>
            <a:r>
              <a:rPr lang="zh-CN" altLang="zh-CN" sz="1400" noProof="1" smtClean="0">
                <a:solidFill>
                  <a:srgbClr val="333333"/>
                </a:solidFill>
                <a:cs typeface="Arial" charset="0"/>
              </a:rPr>
              <a:t>3</a:t>
            </a:r>
            <a:r>
              <a:rPr lang="zh-CN" altLang="en-US" sz="1400" noProof="1" smtClean="0">
                <a:solidFill>
                  <a:srgbClr val="333333"/>
                </a:solidFill>
                <a:cs typeface="Arial" charset="0"/>
              </a:rPr>
              <a:t>能源管理</a:t>
            </a:r>
            <a:endParaRPr lang="en-US" altLang="zh-CN" sz="1400" noProof="1" smtClean="0">
              <a:solidFill>
                <a:srgbClr val="333333"/>
              </a:solidFill>
              <a:cs typeface="Arial" charset="0"/>
            </a:endParaRPr>
          </a:p>
          <a:p>
            <a:pPr marL="190500" indent="-190500">
              <a:lnSpc>
                <a:spcPct val="95000"/>
              </a:lnSpc>
              <a:spcAft>
                <a:spcPct val="40000"/>
              </a:spcAft>
              <a:buClr>
                <a:schemeClr val="tx1"/>
              </a:buClr>
              <a:buFont typeface="Wingdings" pitchFamily="2" charset="2"/>
              <a:buChar char="§"/>
            </a:pPr>
            <a:endParaRPr lang="en-US" altLang="zh-CN" sz="1400" noProof="1" smtClean="0">
              <a:solidFill>
                <a:srgbClr val="333333"/>
              </a:solidFill>
              <a:cs typeface="Arial" charset="0"/>
            </a:endParaRPr>
          </a:p>
          <a:p>
            <a:pPr marL="190500" indent="-190500">
              <a:lnSpc>
                <a:spcPct val="95000"/>
              </a:lnSpc>
              <a:spcAft>
                <a:spcPct val="40000"/>
              </a:spcAft>
              <a:buClr>
                <a:schemeClr val="tx1"/>
              </a:buClr>
              <a:buFont typeface="Wingdings" pitchFamily="2" charset="2"/>
              <a:buChar char="§"/>
            </a:pPr>
            <a:r>
              <a:rPr lang="en-US" altLang="zh-CN" sz="1400" noProof="1" smtClean="0">
                <a:solidFill>
                  <a:srgbClr val="333333"/>
                </a:solidFill>
                <a:cs typeface="Arial" charset="0"/>
              </a:rPr>
              <a:t>4</a:t>
            </a:r>
            <a:r>
              <a:rPr lang="zh-CN" altLang="en-US" sz="1400" noProof="1" smtClean="0">
                <a:solidFill>
                  <a:srgbClr val="333333"/>
                </a:solidFill>
                <a:cs typeface="Arial" charset="0"/>
              </a:rPr>
              <a:t>信息管理</a:t>
            </a:r>
            <a:endParaRPr lang="zh-CN" altLang="zh-CN" sz="1400" noProof="1">
              <a:solidFill>
                <a:srgbClr val="333333"/>
              </a:solidFill>
              <a:cs typeface="Arial" charset="0"/>
            </a:endParaRPr>
          </a:p>
          <a:p>
            <a:pPr marL="190500" indent="-190500">
              <a:lnSpc>
                <a:spcPct val="95000"/>
              </a:lnSpc>
              <a:spcAft>
                <a:spcPct val="40000"/>
              </a:spcAft>
              <a:buClr>
                <a:srgbClr val="292929"/>
              </a:buClr>
            </a:pPr>
            <a:endParaRPr lang="zh-CN" altLang="zh-CN" sz="1400" noProof="1">
              <a:solidFill>
                <a:srgbClr val="333333"/>
              </a:solidFill>
              <a:cs typeface="Arial" charset="0"/>
            </a:endParaRPr>
          </a:p>
        </p:txBody>
      </p:sp>
      <p:sp>
        <p:nvSpPr>
          <p:cNvPr id="28" name="Rectangle 9">
            <a:hlinkClick r:id="rId2"/>
          </p:cNvPr>
          <p:cNvSpPr>
            <a:spLocks noChangeArrowheads="1"/>
          </p:cNvSpPr>
          <p:nvPr/>
        </p:nvSpPr>
        <p:spPr bwMode="auto">
          <a:xfrm>
            <a:off x="6858016" y="2143116"/>
            <a:ext cx="1357322" cy="3500462"/>
          </a:xfrm>
          <a:prstGeom prst="rect">
            <a:avLst/>
          </a:prstGeom>
          <a:solidFill>
            <a:srgbClr val="F5F5F5"/>
          </a:solidFill>
          <a:ln w="9525" algn="ctr">
            <a:noFill/>
            <a:miter lim="800000"/>
            <a:headEnd/>
            <a:tailEnd/>
          </a:ln>
          <a:effectLst>
            <a:outerShdw dist="35921" dir="2700000" algn="ctr" rotWithShape="0">
              <a:schemeClr val="bg2">
                <a:alpha val="50000"/>
              </a:schemeClr>
            </a:outerShdw>
          </a:effectLst>
        </p:spPr>
        <p:txBody>
          <a:bodyPr wrap="none" anchor="ctr"/>
          <a:lstStyle/>
          <a:p>
            <a:pPr>
              <a:defRPr/>
            </a:pPr>
            <a:endParaRPr lang="zh-CN" altLang="en-US" sz="3600">
              <a:ea typeface="宋体" pitchFamily="2" charset="-122"/>
            </a:endParaRPr>
          </a:p>
        </p:txBody>
      </p:sp>
      <p:sp>
        <p:nvSpPr>
          <p:cNvPr id="29" name="Rectangle 5">
            <a:hlinkClick r:id="rId2"/>
          </p:cNvPr>
          <p:cNvSpPr>
            <a:spLocks noChangeArrowheads="1"/>
          </p:cNvSpPr>
          <p:nvPr/>
        </p:nvSpPr>
        <p:spPr bwMode="gray">
          <a:xfrm>
            <a:off x="6858016" y="2214553"/>
            <a:ext cx="1500198" cy="3381383"/>
          </a:xfrm>
          <a:prstGeom prst="rect">
            <a:avLst/>
          </a:prstGeom>
          <a:noFill/>
          <a:ln w="19050">
            <a:noFill/>
            <a:miter lim="800000"/>
            <a:headEnd/>
            <a:tailEnd/>
          </a:ln>
        </p:spPr>
        <p:txBody>
          <a:bodyPr lIns="0" tIns="108000" rIns="144000" bIns="72000"/>
          <a:lstStyle/>
          <a:p>
            <a:pPr marL="190500" indent="-190500">
              <a:lnSpc>
                <a:spcPct val="95000"/>
              </a:lnSpc>
              <a:spcAft>
                <a:spcPct val="40000"/>
              </a:spcAft>
              <a:buClr>
                <a:schemeClr val="tx1"/>
              </a:buClr>
              <a:buFont typeface="Wingdings" pitchFamily="2" charset="2"/>
              <a:buChar char="§"/>
            </a:pPr>
            <a:r>
              <a:rPr lang="zh-CN" altLang="zh-CN" sz="1400" noProof="1" smtClean="0">
                <a:solidFill>
                  <a:srgbClr val="333333"/>
                </a:solidFill>
                <a:cs typeface="Arial" charset="0"/>
              </a:rPr>
              <a:t>1</a:t>
            </a:r>
            <a:r>
              <a:rPr lang="zh-CN" altLang="en-US" sz="1400" noProof="1" smtClean="0">
                <a:solidFill>
                  <a:srgbClr val="333333"/>
                </a:solidFill>
                <a:cs typeface="Arial" charset="0"/>
              </a:rPr>
              <a:t>法律法规</a:t>
            </a:r>
            <a:endParaRPr lang="en-US" altLang="zh-CN" sz="1400" noProof="1" smtClean="0">
              <a:solidFill>
                <a:srgbClr val="333333"/>
              </a:solidFill>
              <a:cs typeface="Arial" charset="0"/>
            </a:endParaRPr>
          </a:p>
          <a:p>
            <a:pPr marL="190500" indent="-190500">
              <a:lnSpc>
                <a:spcPct val="95000"/>
              </a:lnSpc>
              <a:spcAft>
                <a:spcPct val="40000"/>
              </a:spcAft>
              <a:buClr>
                <a:schemeClr val="tx1"/>
              </a:buClr>
              <a:buFont typeface="Wingdings" pitchFamily="2" charset="2"/>
              <a:buChar char="§"/>
            </a:pPr>
            <a:endParaRPr lang="zh-CN" altLang="zh-CN" sz="1400" noProof="1">
              <a:solidFill>
                <a:srgbClr val="333333"/>
              </a:solidFill>
              <a:cs typeface="Arial" charset="0"/>
            </a:endParaRPr>
          </a:p>
          <a:p>
            <a:pPr marL="190500" indent="-190500">
              <a:lnSpc>
                <a:spcPct val="95000"/>
              </a:lnSpc>
              <a:spcAft>
                <a:spcPct val="40000"/>
              </a:spcAft>
              <a:buClr>
                <a:schemeClr val="tx1"/>
              </a:buClr>
              <a:buFont typeface="Wingdings" pitchFamily="2" charset="2"/>
              <a:buChar char="§"/>
            </a:pPr>
            <a:r>
              <a:rPr lang="zh-CN" altLang="zh-CN" sz="1400" noProof="1" smtClean="0">
                <a:solidFill>
                  <a:srgbClr val="333333"/>
                </a:solidFill>
                <a:cs typeface="Arial" charset="0"/>
              </a:rPr>
              <a:t>2</a:t>
            </a:r>
            <a:r>
              <a:rPr lang="zh-CN" altLang="en-US" sz="1400" noProof="1" smtClean="0">
                <a:solidFill>
                  <a:srgbClr val="333333"/>
                </a:solidFill>
                <a:cs typeface="Arial" charset="0"/>
              </a:rPr>
              <a:t>行业规章</a:t>
            </a:r>
            <a:endParaRPr lang="en-US" altLang="zh-CN" sz="1400" noProof="1" smtClean="0">
              <a:solidFill>
                <a:srgbClr val="333333"/>
              </a:solidFill>
              <a:cs typeface="Arial" charset="0"/>
            </a:endParaRPr>
          </a:p>
          <a:p>
            <a:pPr marL="190500" indent="-190500">
              <a:lnSpc>
                <a:spcPct val="95000"/>
              </a:lnSpc>
              <a:spcAft>
                <a:spcPct val="40000"/>
              </a:spcAft>
              <a:buClr>
                <a:schemeClr val="tx1"/>
              </a:buClr>
              <a:buFont typeface="Wingdings" pitchFamily="2" charset="2"/>
              <a:buChar char="§"/>
            </a:pPr>
            <a:endParaRPr lang="zh-CN" altLang="zh-CN" sz="1400" noProof="1">
              <a:solidFill>
                <a:srgbClr val="333333"/>
              </a:solidFill>
              <a:cs typeface="Arial" charset="0"/>
            </a:endParaRPr>
          </a:p>
          <a:p>
            <a:pPr marL="190500" indent="-190500">
              <a:lnSpc>
                <a:spcPct val="95000"/>
              </a:lnSpc>
              <a:spcAft>
                <a:spcPct val="40000"/>
              </a:spcAft>
              <a:buClr>
                <a:schemeClr val="tx1"/>
              </a:buClr>
              <a:buFont typeface="Wingdings" pitchFamily="2" charset="2"/>
              <a:buChar char="§"/>
            </a:pPr>
            <a:r>
              <a:rPr lang="zh-CN" altLang="zh-CN" sz="1400" noProof="1" smtClean="0">
                <a:solidFill>
                  <a:srgbClr val="333333"/>
                </a:solidFill>
                <a:cs typeface="Arial" charset="0"/>
              </a:rPr>
              <a:t>3</a:t>
            </a:r>
            <a:r>
              <a:rPr lang="zh-CN" altLang="en-US" sz="1400" noProof="1" smtClean="0">
                <a:solidFill>
                  <a:srgbClr val="333333"/>
                </a:solidFill>
                <a:cs typeface="Arial" charset="0"/>
              </a:rPr>
              <a:t>组织守则</a:t>
            </a:r>
            <a:endParaRPr lang="zh-CN" altLang="zh-CN" sz="1400" noProof="1">
              <a:solidFill>
                <a:srgbClr val="333333"/>
              </a:solidFill>
              <a:cs typeface="Arial" charset="0"/>
            </a:endParaRPr>
          </a:p>
          <a:p>
            <a:pPr marL="190500" indent="-190500">
              <a:lnSpc>
                <a:spcPct val="95000"/>
              </a:lnSpc>
              <a:spcAft>
                <a:spcPct val="40000"/>
              </a:spcAft>
              <a:buClr>
                <a:srgbClr val="292929"/>
              </a:buClr>
            </a:pPr>
            <a:endParaRPr lang="zh-CN" altLang="zh-CN" sz="1400" noProof="1">
              <a:solidFill>
                <a:srgbClr val="333333"/>
              </a:solidFill>
              <a:cs typeface="Arial" charset="0"/>
            </a:endParaRPr>
          </a:p>
        </p:txBody>
      </p:sp>
      <p:sp>
        <p:nvSpPr>
          <p:cNvPr id="30"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pPr lvl="0"/>
            <a:r>
              <a:rPr lang="zh-CN" altLang="en-US" sz="3600" dirty="0" smtClean="0">
                <a:solidFill>
                  <a:schemeClr val="tx2"/>
                </a:solidFill>
              </a:rPr>
              <a:t>四、服务标准技术要素的编写</a:t>
            </a:r>
            <a:endParaRPr lang="en-US" altLang="zh-CN" sz="3600" dirty="0" smtClean="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box(in)">
                                      <p:cBhvr>
                                        <p:cTn id="7" dur="500"/>
                                        <p:tgtEl>
                                          <p:spTgt spid="7170"/>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box(in)">
                                      <p:cBhvr>
                                        <p:cTn id="10" dur="500"/>
                                        <p:tgtEl>
                                          <p:spTgt spid="16"/>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box(in)">
                                      <p:cBhvr>
                                        <p:cTn id="13" dur="500"/>
                                        <p:tgtEl>
                                          <p:spTgt spid="17"/>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box(in)">
                                      <p:cBhvr>
                                        <p:cTn id="16" dur="500"/>
                                        <p:tgtEl>
                                          <p:spTgt spid="22"/>
                                        </p:tgtEl>
                                      </p:cBhvr>
                                    </p:animEffect>
                                  </p:childTnLst>
                                </p:cTn>
                              </p:par>
                              <p:par>
                                <p:cTn id="17" presetID="4" presetClass="entr" presetSubtype="16"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box(in)">
                                      <p:cBhvr>
                                        <p:cTn id="19" dur="500"/>
                                        <p:tgtEl>
                                          <p:spTgt spid="23"/>
                                        </p:tgtEl>
                                      </p:cBhvr>
                                    </p:animEffect>
                                  </p:childTnLst>
                                </p:cTn>
                              </p:par>
                            </p:childTnLst>
                          </p:cTn>
                        </p:par>
                      </p:childTnLst>
                    </p:cTn>
                  </p:par>
                  <p:par>
                    <p:cTn id="20" fill="hold">
                      <p:stCondLst>
                        <p:cond delay="indefinite"/>
                      </p:stCondLst>
                      <p:childTnLst>
                        <p:par>
                          <p:cTn id="21" fill="hold">
                            <p:stCondLst>
                              <p:cond delay="0"/>
                            </p:stCondLst>
                            <p:childTnLst>
                              <p:par>
                                <p:cTn id="22" presetID="8" presetClass="entr" presetSubtype="16" fill="hold" grpId="0" nodeType="clickEffect">
                                  <p:stCondLst>
                                    <p:cond delay="0"/>
                                  </p:stCondLst>
                                  <p:childTnLst>
                                    <p:set>
                                      <p:cBhvr>
                                        <p:cTn id="23" dur="1" fill="hold">
                                          <p:stCondLst>
                                            <p:cond delay="0"/>
                                          </p:stCondLst>
                                        </p:cTn>
                                        <p:tgtEl>
                                          <p:spTgt spid="6153"/>
                                        </p:tgtEl>
                                        <p:attrNameLst>
                                          <p:attrName>style.visibility</p:attrName>
                                        </p:attrNameLst>
                                      </p:cBhvr>
                                      <p:to>
                                        <p:strVal val="visible"/>
                                      </p:to>
                                    </p:set>
                                    <p:animEffect transition="in" filter="diamond(in)">
                                      <p:cBhvr>
                                        <p:cTn id="24" dur="500"/>
                                        <p:tgtEl>
                                          <p:spTgt spid="6153"/>
                                        </p:tgtEl>
                                      </p:cBhvr>
                                    </p:animEffect>
                                  </p:childTnLst>
                                </p:cTn>
                              </p:par>
                              <p:par>
                                <p:cTn id="25" presetID="8" presetClass="entr" presetSubtype="16"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diamond(in)">
                                      <p:cBhvr>
                                        <p:cTn id="27" dur="500"/>
                                        <p:tgtEl>
                                          <p:spTgt spid="21"/>
                                        </p:tgtEl>
                                      </p:cBhvr>
                                    </p:animEffect>
                                  </p:childTnLst>
                                </p:cTn>
                              </p:par>
                              <p:par>
                                <p:cTn id="28" presetID="8" presetClass="entr" presetSubtype="16"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diamond(in)">
                                      <p:cBhvr>
                                        <p:cTn id="30" dur="500"/>
                                        <p:tgtEl>
                                          <p:spTgt spid="25"/>
                                        </p:tgtEl>
                                      </p:cBhvr>
                                    </p:animEffect>
                                  </p:childTnLst>
                                </p:cTn>
                              </p:par>
                              <p:par>
                                <p:cTn id="31" presetID="8" presetClass="entr" presetSubtype="16"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diamond(in)">
                                      <p:cBhvr>
                                        <p:cTn id="33" dur="500"/>
                                        <p:tgtEl>
                                          <p:spTgt spid="27"/>
                                        </p:tgtEl>
                                      </p:cBhvr>
                                    </p:animEffect>
                                  </p:childTnLst>
                                </p:cTn>
                              </p:par>
                              <p:par>
                                <p:cTn id="34" presetID="8" presetClass="entr" presetSubtype="16" fill="hold" grpId="0" nodeType="with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diamond(in)">
                                      <p:cBhvr>
                                        <p:cTn id="3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nimBg="1"/>
      <p:bldP spid="6153" grpId="0"/>
      <p:bldP spid="16" grpId="0" animBg="1"/>
      <p:bldP spid="17" grpId="0" animBg="1"/>
      <p:bldP spid="21" grpId="0"/>
      <p:bldP spid="22" grpId="0" animBg="1"/>
      <p:bldP spid="23" grpId="0" animBg="1"/>
      <p:bldP spid="25" grpId="0"/>
      <p:bldP spid="27" grpId="0"/>
      <p:bldP spid="2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5">
            <a:hlinkClick r:id="rId2"/>
          </p:cNvPr>
          <p:cNvSpPr>
            <a:spLocks noChangeArrowheads="1"/>
          </p:cNvSpPr>
          <p:nvPr/>
        </p:nvSpPr>
        <p:spPr bwMode="auto">
          <a:xfrm>
            <a:off x="447675" y="1252538"/>
            <a:ext cx="8150225" cy="346075"/>
          </a:xfrm>
          <a:prstGeom prst="rect">
            <a:avLst/>
          </a:prstGeom>
          <a:gradFill rotWithShape="0">
            <a:gsLst>
              <a:gs pos="0">
                <a:srgbClr val="2A79D0"/>
              </a:gs>
              <a:gs pos="50000">
                <a:srgbClr val="69A2E1"/>
              </a:gs>
              <a:gs pos="100000">
                <a:srgbClr val="2A79D0"/>
              </a:gs>
            </a:gsLst>
            <a:lin ang="5400000" scaled="1"/>
          </a:gradFill>
          <a:ln w="9525">
            <a:noFill/>
            <a:miter lim="800000"/>
            <a:headEnd/>
            <a:tailEnd/>
          </a:ln>
          <a:effectLst>
            <a:outerShdw dist="35921" dir="2700000" algn="ctr" rotWithShape="0">
              <a:schemeClr val="bg2">
                <a:alpha val="50000"/>
              </a:schemeClr>
            </a:outerShdw>
          </a:effectLst>
        </p:spPr>
        <p:txBody>
          <a:bodyPr wrap="none" anchor="ctr"/>
          <a:lstStyle/>
          <a:p>
            <a:pPr>
              <a:defRPr/>
            </a:pPr>
            <a:r>
              <a:rPr lang="en-GB" altLang="zh-CN" b="1" dirty="0" smtClean="0">
                <a:solidFill>
                  <a:srgbClr val="FFFFFF"/>
                </a:solidFill>
                <a:ea typeface="宋体" pitchFamily="2" charset="-122"/>
              </a:rPr>
              <a:t>1</a:t>
            </a:r>
            <a:r>
              <a:rPr lang="zh-CN" altLang="en-US" b="1" dirty="0" smtClean="0">
                <a:solidFill>
                  <a:srgbClr val="FFFFFF"/>
                </a:solidFill>
                <a:ea typeface="宋体" pitchFamily="2" charset="-122"/>
              </a:rPr>
              <a:t>质量和安全要求</a:t>
            </a:r>
            <a:endParaRPr lang="en-US" altLang="zh-CN" b="1" dirty="0">
              <a:solidFill>
                <a:srgbClr val="FFFFFF"/>
              </a:solidFill>
              <a:ea typeface="宋体" pitchFamily="2" charset="-122"/>
            </a:endParaRPr>
          </a:p>
        </p:txBody>
      </p:sp>
      <p:sp>
        <p:nvSpPr>
          <p:cNvPr id="12291" name="Rectangle 12">
            <a:hlinkClick r:id="rId2"/>
          </p:cNvPr>
          <p:cNvSpPr>
            <a:spLocks noChangeArrowheads="1"/>
          </p:cNvSpPr>
          <p:nvPr/>
        </p:nvSpPr>
        <p:spPr bwMode="auto">
          <a:xfrm>
            <a:off x="447675" y="1695446"/>
            <a:ext cx="8150225" cy="1090612"/>
          </a:xfrm>
          <a:prstGeom prst="rect">
            <a:avLst/>
          </a:prstGeom>
          <a:solidFill>
            <a:srgbClr val="F5F5F5"/>
          </a:solidFill>
          <a:ln w="9525" algn="ctr">
            <a:noFill/>
            <a:miter lim="800000"/>
            <a:headEnd/>
            <a:tailEnd/>
          </a:ln>
          <a:effectLst>
            <a:outerShdw dist="35921" dir="2700000" algn="ctr" rotWithShape="0">
              <a:schemeClr val="bg2">
                <a:alpha val="50000"/>
              </a:schemeClr>
            </a:outerShdw>
          </a:effectLst>
        </p:spPr>
        <p:txBody>
          <a:bodyPr wrap="none" anchor="ctr"/>
          <a:lstStyle/>
          <a:p>
            <a:pPr>
              <a:buFontTx/>
              <a:buChar char="•"/>
              <a:defRPr/>
            </a:pPr>
            <a:r>
              <a:rPr lang="zh-CN" altLang="en-US" sz="2400" noProof="1" smtClean="0">
                <a:solidFill>
                  <a:srgbClr val="333333"/>
                </a:solidFill>
                <a:ea typeface="宋体" pitchFamily="2" charset="-122"/>
              </a:rPr>
              <a:t>服务交付中所使用的物品和设施需安全并且使用其用途，</a:t>
            </a:r>
            <a:endParaRPr lang="en-US" altLang="zh-CN" sz="2400" noProof="1" smtClean="0">
              <a:solidFill>
                <a:srgbClr val="333333"/>
              </a:solidFill>
              <a:ea typeface="宋体" pitchFamily="2" charset="-122"/>
            </a:endParaRPr>
          </a:p>
          <a:p>
            <a:pPr>
              <a:buFontTx/>
              <a:buChar char="•"/>
              <a:defRPr/>
            </a:pPr>
            <a:r>
              <a:rPr lang="zh-CN" altLang="en-US" sz="2400" noProof="1" smtClean="0">
                <a:solidFill>
                  <a:srgbClr val="333333"/>
                </a:solidFill>
                <a:ea typeface="宋体" pitchFamily="2" charset="-122"/>
              </a:rPr>
              <a:t>同时需遵守相关国家标准的技术要求</a:t>
            </a:r>
            <a:r>
              <a:rPr lang="zh-CN" altLang="en-US" sz="1400" noProof="1" smtClean="0">
                <a:solidFill>
                  <a:srgbClr val="333333"/>
                </a:solidFill>
                <a:ea typeface="宋体" pitchFamily="2" charset="-122"/>
              </a:rPr>
              <a:t>。</a:t>
            </a:r>
            <a:endParaRPr lang="en-US" altLang="zh-CN" sz="1400" dirty="0">
              <a:solidFill>
                <a:srgbClr val="333333"/>
              </a:solidFill>
              <a:ea typeface="宋体" pitchFamily="2" charset="-122"/>
            </a:endParaRPr>
          </a:p>
          <a:p>
            <a:pPr>
              <a:defRPr/>
            </a:pPr>
            <a:endParaRPr lang="en-US" altLang="zh-CN" sz="1400" noProof="1">
              <a:solidFill>
                <a:srgbClr val="333333"/>
              </a:solidFill>
              <a:ea typeface="宋体" pitchFamily="2" charset="-122"/>
            </a:endParaRPr>
          </a:p>
          <a:p>
            <a:pPr>
              <a:defRPr/>
            </a:pPr>
            <a:endParaRPr lang="en-US" altLang="zh-CN" sz="1400" dirty="0">
              <a:ea typeface="宋体" pitchFamily="2" charset="-122"/>
            </a:endParaRPr>
          </a:p>
        </p:txBody>
      </p:sp>
      <p:sp>
        <p:nvSpPr>
          <p:cNvPr id="12292" name="Rectangle 20">
            <a:hlinkClick r:id="rId2"/>
          </p:cNvPr>
          <p:cNvSpPr>
            <a:spLocks noChangeArrowheads="1"/>
          </p:cNvSpPr>
          <p:nvPr/>
        </p:nvSpPr>
        <p:spPr bwMode="auto">
          <a:xfrm>
            <a:off x="447675" y="2905125"/>
            <a:ext cx="8150225" cy="344488"/>
          </a:xfrm>
          <a:prstGeom prst="rect">
            <a:avLst/>
          </a:prstGeom>
          <a:gradFill rotWithShape="0">
            <a:gsLst>
              <a:gs pos="0">
                <a:srgbClr val="69A2E1"/>
              </a:gs>
              <a:gs pos="50000">
                <a:srgbClr val="90BAE9"/>
              </a:gs>
              <a:gs pos="100000">
                <a:srgbClr val="69A2E1"/>
              </a:gs>
            </a:gsLst>
            <a:lin ang="5400000" scaled="1"/>
          </a:gradFill>
          <a:ln w="9525">
            <a:noFill/>
            <a:miter lim="800000"/>
            <a:headEnd/>
            <a:tailEnd/>
          </a:ln>
          <a:effectLst>
            <a:outerShdw dist="35921" dir="2700000" algn="ctr" rotWithShape="0">
              <a:schemeClr val="bg2">
                <a:alpha val="50000"/>
              </a:schemeClr>
            </a:outerShdw>
          </a:effectLst>
        </p:spPr>
        <p:txBody>
          <a:bodyPr wrap="none" anchor="ctr"/>
          <a:lstStyle/>
          <a:p>
            <a:pPr>
              <a:defRPr/>
            </a:pPr>
            <a:r>
              <a:rPr lang="en-GB" altLang="zh-CN" b="1" dirty="0" smtClean="0">
                <a:solidFill>
                  <a:srgbClr val="FFFFFF"/>
                </a:solidFill>
                <a:ea typeface="宋体" pitchFamily="2" charset="-122"/>
              </a:rPr>
              <a:t>2</a:t>
            </a:r>
            <a:r>
              <a:rPr lang="zh-CN" altLang="en-US" b="1" dirty="0" smtClean="0">
                <a:solidFill>
                  <a:srgbClr val="FFFFFF"/>
                </a:solidFill>
                <a:ea typeface="宋体" pitchFamily="2" charset="-122"/>
              </a:rPr>
              <a:t>可用性</a:t>
            </a:r>
            <a:endParaRPr lang="en-US" altLang="zh-CN" b="1" dirty="0">
              <a:solidFill>
                <a:srgbClr val="FFFFFF"/>
              </a:solidFill>
              <a:ea typeface="宋体" pitchFamily="2" charset="-122"/>
            </a:endParaRPr>
          </a:p>
        </p:txBody>
      </p:sp>
      <p:sp>
        <p:nvSpPr>
          <p:cNvPr id="12293" name="Rectangle 21">
            <a:hlinkClick r:id="rId2"/>
          </p:cNvPr>
          <p:cNvSpPr>
            <a:spLocks noChangeArrowheads="1"/>
          </p:cNvSpPr>
          <p:nvPr/>
        </p:nvSpPr>
        <p:spPr bwMode="auto">
          <a:xfrm>
            <a:off x="447675" y="3249613"/>
            <a:ext cx="8150225" cy="1090612"/>
          </a:xfrm>
          <a:prstGeom prst="rect">
            <a:avLst/>
          </a:prstGeom>
          <a:solidFill>
            <a:srgbClr val="F5F5F5"/>
          </a:solidFill>
          <a:ln w="9525" algn="ctr">
            <a:noFill/>
            <a:miter lim="800000"/>
            <a:headEnd/>
            <a:tailEnd/>
          </a:ln>
          <a:effectLst>
            <a:outerShdw dist="35921" dir="2700000" algn="ctr" rotWithShape="0">
              <a:schemeClr val="bg2">
                <a:alpha val="50000"/>
              </a:schemeClr>
            </a:outerShdw>
          </a:effectLst>
        </p:spPr>
        <p:txBody>
          <a:bodyPr wrap="none" anchor="ctr"/>
          <a:lstStyle/>
          <a:p>
            <a:pPr>
              <a:buFontTx/>
              <a:buChar char="•"/>
              <a:defRPr/>
            </a:pPr>
            <a:endParaRPr lang="en-US" altLang="zh-CN" sz="1400" noProof="1" smtClean="0">
              <a:solidFill>
                <a:srgbClr val="333333"/>
              </a:solidFill>
              <a:ea typeface="宋体" pitchFamily="2" charset="-122"/>
            </a:endParaRPr>
          </a:p>
          <a:p>
            <a:pPr>
              <a:buFontTx/>
              <a:buChar char="•"/>
              <a:defRPr/>
            </a:pPr>
            <a:r>
              <a:rPr lang="en-US" altLang="zh-CN" noProof="1" smtClean="0">
                <a:solidFill>
                  <a:srgbClr val="333333"/>
                </a:solidFill>
                <a:ea typeface="宋体" pitchFamily="2" charset="-122"/>
              </a:rPr>
              <a:t>1</a:t>
            </a:r>
            <a:r>
              <a:rPr lang="zh-CN" altLang="en-US" noProof="1" smtClean="0">
                <a:solidFill>
                  <a:srgbClr val="333333"/>
                </a:solidFill>
                <a:ea typeface="宋体" pitchFamily="2" charset="-122"/>
              </a:rPr>
              <a:t>家具的尺寸和形状</a:t>
            </a:r>
            <a:endParaRPr lang="en-US" altLang="zh-CN" dirty="0">
              <a:solidFill>
                <a:srgbClr val="333333"/>
              </a:solidFill>
              <a:ea typeface="宋体" pitchFamily="2" charset="-122"/>
            </a:endParaRPr>
          </a:p>
          <a:p>
            <a:pPr>
              <a:buFontTx/>
              <a:buChar char="•"/>
              <a:defRPr/>
            </a:pPr>
            <a:r>
              <a:rPr lang="en-US" altLang="zh-CN" noProof="1" smtClean="0">
                <a:solidFill>
                  <a:srgbClr val="333333"/>
                </a:solidFill>
                <a:ea typeface="宋体" pitchFamily="2" charset="-122"/>
              </a:rPr>
              <a:t>2</a:t>
            </a:r>
            <a:r>
              <a:rPr lang="zh-CN" altLang="en-US" noProof="1" smtClean="0">
                <a:solidFill>
                  <a:srgbClr val="333333"/>
                </a:solidFill>
                <a:ea typeface="宋体" pitchFamily="2" charset="-122"/>
              </a:rPr>
              <a:t>固定装置和设备需适合目标用户</a:t>
            </a:r>
            <a:endParaRPr lang="en-US" altLang="zh-CN" noProof="1" smtClean="0">
              <a:solidFill>
                <a:srgbClr val="333333"/>
              </a:solidFill>
              <a:ea typeface="宋体" pitchFamily="2" charset="-122"/>
            </a:endParaRPr>
          </a:p>
          <a:p>
            <a:pPr>
              <a:buFontTx/>
              <a:buChar char="•"/>
              <a:defRPr/>
            </a:pPr>
            <a:r>
              <a:rPr lang="en-US" altLang="zh-CN" noProof="1" smtClean="0">
                <a:solidFill>
                  <a:srgbClr val="333333"/>
                </a:solidFill>
                <a:ea typeface="宋体" pitchFamily="2" charset="-122"/>
              </a:rPr>
              <a:t>3</a:t>
            </a:r>
            <a:r>
              <a:rPr lang="zh-CN" altLang="en-US" noProof="1" smtClean="0">
                <a:solidFill>
                  <a:srgbClr val="333333"/>
                </a:solidFill>
                <a:ea typeface="宋体" pitchFamily="2" charset="-122"/>
              </a:rPr>
              <a:t>因有移动、视觉或听力障碍或年龄因素而有特殊要求的用户</a:t>
            </a:r>
            <a:endParaRPr lang="en-US" altLang="zh-CN" noProof="1">
              <a:solidFill>
                <a:srgbClr val="333333"/>
              </a:solidFill>
              <a:ea typeface="宋体" pitchFamily="2" charset="-122"/>
            </a:endParaRPr>
          </a:p>
          <a:p>
            <a:pPr>
              <a:buFontTx/>
              <a:buChar char="•"/>
              <a:defRPr/>
            </a:pPr>
            <a:endParaRPr lang="en-US" altLang="zh-CN" sz="1400" dirty="0">
              <a:solidFill>
                <a:srgbClr val="333333"/>
              </a:solidFill>
              <a:ea typeface="宋体" pitchFamily="2" charset="-122"/>
            </a:endParaRPr>
          </a:p>
          <a:p>
            <a:pPr>
              <a:buFontTx/>
              <a:buChar char="•"/>
              <a:defRPr/>
            </a:pPr>
            <a:endParaRPr lang="en-US" altLang="zh-CN" sz="1400" dirty="0">
              <a:solidFill>
                <a:srgbClr val="333333"/>
              </a:solidFill>
              <a:ea typeface="宋体" pitchFamily="2" charset="-122"/>
            </a:endParaRPr>
          </a:p>
        </p:txBody>
      </p:sp>
      <p:sp>
        <p:nvSpPr>
          <p:cNvPr id="12294" name="Rectangle 23">
            <a:hlinkClick r:id="rId2"/>
          </p:cNvPr>
          <p:cNvSpPr>
            <a:spLocks noChangeArrowheads="1"/>
          </p:cNvSpPr>
          <p:nvPr/>
        </p:nvSpPr>
        <p:spPr bwMode="auto">
          <a:xfrm>
            <a:off x="447675" y="4557713"/>
            <a:ext cx="8150225" cy="346075"/>
          </a:xfrm>
          <a:prstGeom prst="rect">
            <a:avLst/>
          </a:prstGeom>
          <a:gradFill rotWithShape="0">
            <a:gsLst>
              <a:gs pos="0">
                <a:srgbClr val="9DC2EB"/>
              </a:gs>
              <a:gs pos="50000">
                <a:srgbClr val="AACAEE"/>
              </a:gs>
              <a:gs pos="100000">
                <a:srgbClr val="9DC2EB"/>
              </a:gs>
            </a:gsLst>
            <a:lin ang="5400000" scaled="1"/>
          </a:gradFill>
          <a:ln w="9525">
            <a:noFill/>
            <a:miter lim="800000"/>
            <a:headEnd/>
            <a:tailEnd/>
          </a:ln>
          <a:effectLst>
            <a:outerShdw dist="35921" dir="2700000" algn="ctr" rotWithShape="0">
              <a:schemeClr val="bg2">
                <a:alpha val="50000"/>
              </a:schemeClr>
            </a:outerShdw>
          </a:effectLst>
        </p:spPr>
        <p:txBody>
          <a:bodyPr wrap="none" anchor="ctr"/>
          <a:lstStyle/>
          <a:p>
            <a:pPr>
              <a:defRPr/>
            </a:pPr>
            <a:r>
              <a:rPr lang="en-US" altLang="zh-CN" b="1" dirty="0" smtClean="0">
                <a:solidFill>
                  <a:srgbClr val="FFFFFF"/>
                </a:solidFill>
                <a:ea typeface="宋体" pitchFamily="2" charset="-122"/>
              </a:rPr>
              <a:t>3</a:t>
            </a:r>
            <a:r>
              <a:rPr lang="zh-CN" altLang="en-US" b="1" dirty="0" smtClean="0">
                <a:solidFill>
                  <a:srgbClr val="FFFFFF"/>
                </a:solidFill>
                <a:ea typeface="宋体" pitchFamily="2" charset="-122"/>
              </a:rPr>
              <a:t>其他相关要求</a:t>
            </a:r>
            <a:endParaRPr lang="en-US" altLang="zh-CN" b="1" dirty="0">
              <a:solidFill>
                <a:srgbClr val="FFFFFF"/>
              </a:solidFill>
              <a:ea typeface="宋体" pitchFamily="2" charset="-122"/>
            </a:endParaRPr>
          </a:p>
        </p:txBody>
      </p:sp>
      <p:sp>
        <p:nvSpPr>
          <p:cNvPr id="12295" name="Rectangle 24">
            <a:hlinkClick r:id="rId2"/>
          </p:cNvPr>
          <p:cNvSpPr>
            <a:spLocks noChangeArrowheads="1"/>
          </p:cNvSpPr>
          <p:nvPr/>
        </p:nvSpPr>
        <p:spPr bwMode="auto">
          <a:xfrm>
            <a:off x="447675" y="4903788"/>
            <a:ext cx="8150225" cy="1090612"/>
          </a:xfrm>
          <a:prstGeom prst="rect">
            <a:avLst/>
          </a:prstGeom>
          <a:solidFill>
            <a:srgbClr val="F5F5F5"/>
          </a:solidFill>
          <a:ln w="9525" algn="ctr">
            <a:noFill/>
            <a:miter lim="800000"/>
            <a:headEnd/>
            <a:tailEnd/>
          </a:ln>
          <a:effectLst>
            <a:outerShdw dist="35921" dir="2700000" algn="ctr" rotWithShape="0">
              <a:schemeClr val="bg2">
                <a:alpha val="50000"/>
              </a:schemeClr>
            </a:outerShdw>
          </a:effectLst>
        </p:spPr>
        <p:txBody>
          <a:bodyPr wrap="none" anchor="ctr"/>
          <a:lstStyle/>
          <a:p>
            <a:pPr>
              <a:buFontTx/>
              <a:buChar char="•"/>
              <a:defRPr/>
            </a:pPr>
            <a:r>
              <a:rPr lang="zh-CN" altLang="en-US" sz="2000" noProof="1" smtClean="0">
                <a:solidFill>
                  <a:srgbClr val="333333"/>
                </a:solidFill>
                <a:ea typeface="宋体" pitchFamily="2" charset="-122"/>
              </a:rPr>
              <a:t>对有必要进行风险管理的领域需要规定具体要求</a:t>
            </a:r>
            <a:endParaRPr lang="en-US" altLang="zh-CN" sz="2000" dirty="0">
              <a:solidFill>
                <a:srgbClr val="333333"/>
              </a:solidFill>
              <a:ea typeface="宋体" pitchFamily="2" charset="-122"/>
            </a:endParaRPr>
          </a:p>
          <a:p>
            <a:pPr>
              <a:buFontTx/>
              <a:buChar char="•"/>
              <a:defRPr/>
            </a:pPr>
            <a:endParaRPr lang="en-US" altLang="zh-CN" sz="1400" dirty="0">
              <a:solidFill>
                <a:srgbClr val="333333"/>
              </a:solidFill>
              <a:ea typeface="宋体" pitchFamily="2" charset="-122"/>
            </a:endParaRPr>
          </a:p>
        </p:txBody>
      </p:sp>
      <p:sp>
        <p:nvSpPr>
          <p:cNvPr id="11" name="Text Box 30"/>
          <p:cNvSpPr txBox="1">
            <a:spLocks noChangeArrowheads="1"/>
          </p:cNvSpPr>
          <p:nvPr/>
        </p:nvSpPr>
        <p:spPr bwMode="auto">
          <a:xfrm>
            <a:off x="428596" y="857232"/>
            <a:ext cx="8496300" cy="461665"/>
          </a:xfrm>
          <a:prstGeom prst="rect">
            <a:avLst/>
          </a:prstGeom>
          <a:noFill/>
          <a:ln w="9525" algn="ctr">
            <a:noFill/>
            <a:miter lim="800000"/>
            <a:headEnd/>
            <a:tailEnd/>
          </a:ln>
        </p:spPr>
        <p:txBody>
          <a:bodyPr>
            <a:spAutoFit/>
          </a:bodyPr>
          <a:lstStyle/>
          <a:p>
            <a:r>
              <a:rPr lang="en-US" altLang="zh-CN" sz="2400" dirty="0" smtClean="0">
                <a:solidFill>
                  <a:srgbClr val="080808"/>
                </a:solidFill>
                <a:latin typeface="华文行楷" pitchFamily="2" charset="-122"/>
                <a:ea typeface="华文行楷" pitchFamily="2" charset="-122"/>
              </a:rPr>
              <a:t>2</a:t>
            </a:r>
            <a:r>
              <a:rPr lang="zh-CN" altLang="en-US" sz="2400" dirty="0" smtClean="0">
                <a:solidFill>
                  <a:srgbClr val="080808"/>
                </a:solidFill>
                <a:latin typeface="华文行楷" pitchFamily="2" charset="-122"/>
                <a:ea typeface="华文行楷" pitchFamily="2" charset="-122"/>
              </a:rPr>
              <a:t>、对设备设施的要求</a:t>
            </a:r>
            <a:endParaRPr lang="de-DE" altLang="zh-CN" sz="2400" dirty="0">
              <a:solidFill>
                <a:srgbClr val="080808"/>
              </a:solidFill>
              <a:latin typeface="华文行楷" pitchFamily="2" charset="-122"/>
              <a:ea typeface="华文行楷" pitchFamily="2" charset="-122"/>
            </a:endParaRPr>
          </a:p>
        </p:txBody>
      </p:sp>
      <p:sp>
        <p:nvSpPr>
          <p:cNvPr id="12"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pPr lvl="0"/>
            <a:r>
              <a:rPr lang="zh-CN" altLang="en-US" sz="3600" dirty="0" smtClean="0">
                <a:solidFill>
                  <a:schemeClr val="tx2"/>
                </a:solidFill>
              </a:rPr>
              <a:t>四、服务标准技术要素的编写</a:t>
            </a:r>
            <a:endParaRPr lang="en-US" altLang="zh-CN" sz="3600" dirty="0" smtClean="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2290">
                                            <p:txEl>
                                              <p:pRg st="0" end="0"/>
                                            </p:txEl>
                                          </p:spTgt>
                                        </p:tgtEl>
                                        <p:attrNameLst>
                                          <p:attrName>style.visibility</p:attrName>
                                        </p:attrNameLst>
                                      </p:cBhvr>
                                      <p:to>
                                        <p:strVal val="visible"/>
                                      </p:to>
                                    </p:set>
                                    <p:animEffect transition="in" filter="wipe(left)">
                                      <p:cBhvr>
                                        <p:cTn id="7" dur="500"/>
                                        <p:tgtEl>
                                          <p:spTgt spid="1229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2291">
                                            <p:txEl>
                                              <p:pRg st="0" end="0"/>
                                            </p:txEl>
                                          </p:spTgt>
                                        </p:tgtEl>
                                        <p:attrNameLst>
                                          <p:attrName>style.visibility</p:attrName>
                                        </p:attrNameLst>
                                      </p:cBhvr>
                                      <p:to>
                                        <p:strVal val="visible"/>
                                      </p:to>
                                    </p:set>
                                    <p:animEffect transition="in" filter="wipe(left)">
                                      <p:cBhvr>
                                        <p:cTn id="12" dur="500"/>
                                        <p:tgtEl>
                                          <p:spTgt spid="12291">
                                            <p:txEl>
                                              <p:pRg st="0" end="0"/>
                                            </p:txEl>
                                          </p:spTgt>
                                        </p:tgtEl>
                                      </p:cBhvr>
                                    </p:animEffect>
                                  </p:childTnLst>
                                </p:cTn>
                              </p:par>
                              <p:par>
                                <p:cTn id="13" presetID="22" presetClass="entr" presetSubtype="8" fill="hold" nodeType="withEffect">
                                  <p:stCondLst>
                                    <p:cond delay="0"/>
                                  </p:stCondLst>
                                  <p:childTnLst>
                                    <p:set>
                                      <p:cBhvr>
                                        <p:cTn id="14" dur="1" fill="hold">
                                          <p:stCondLst>
                                            <p:cond delay="0"/>
                                          </p:stCondLst>
                                        </p:cTn>
                                        <p:tgtEl>
                                          <p:spTgt spid="12291">
                                            <p:txEl>
                                              <p:pRg st="1" end="1"/>
                                            </p:txEl>
                                          </p:spTgt>
                                        </p:tgtEl>
                                        <p:attrNameLst>
                                          <p:attrName>style.visibility</p:attrName>
                                        </p:attrNameLst>
                                      </p:cBhvr>
                                      <p:to>
                                        <p:strVal val="visible"/>
                                      </p:to>
                                    </p:set>
                                    <p:animEffect transition="in" filter="wipe(left)">
                                      <p:cBhvr>
                                        <p:cTn id="15" dur="500"/>
                                        <p:tgtEl>
                                          <p:spTgt spid="12291">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12292">
                                            <p:txEl>
                                              <p:pRg st="0" end="0"/>
                                            </p:txEl>
                                          </p:spTgt>
                                        </p:tgtEl>
                                        <p:attrNameLst>
                                          <p:attrName>style.visibility</p:attrName>
                                        </p:attrNameLst>
                                      </p:cBhvr>
                                      <p:to>
                                        <p:strVal val="visible"/>
                                      </p:to>
                                    </p:set>
                                    <p:animEffect transition="in" filter="wipe(left)">
                                      <p:cBhvr>
                                        <p:cTn id="20" dur="500"/>
                                        <p:tgtEl>
                                          <p:spTgt spid="12292">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12293">
                                            <p:txEl>
                                              <p:pRg st="1" end="1"/>
                                            </p:txEl>
                                          </p:spTgt>
                                        </p:tgtEl>
                                        <p:attrNameLst>
                                          <p:attrName>style.visibility</p:attrName>
                                        </p:attrNameLst>
                                      </p:cBhvr>
                                      <p:to>
                                        <p:strVal val="visible"/>
                                      </p:to>
                                    </p:set>
                                    <p:animEffect transition="in" filter="wipe(left)">
                                      <p:cBhvr>
                                        <p:cTn id="25" dur="500"/>
                                        <p:tgtEl>
                                          <p:spTgt spid="12293">
                                            <p:txEl>
                                              <p:pRg st="1" end="1"/>
                                            </p:txEl>
                                          </p:spTgt>
                                        </p:tgtEl>
                                      </p:cBhvr>
                                    </p:animEffect>
                                  </p:childTnLst>
                                </p:cTn>
                              </p:par>
                              <p:par>
                                <p:cTn id="26" presetID="22" presetClass="entr" presetSubtype="8" fill="hold" nodeType="withEffect">
                                  <p:stCondLst>
                                    <p:cond delay="0"/>
                                  </p:stCondLst>
                                  <p:childTnLst>
                                    <p:set>
                                      <p:cBhvr>
                                        <p:cTn id="27" dur="1" fill="hold">
                                          <p:stCondLst>
                                            <p:cond delay="0"/>
                                          </p:stCondLst>
                                        </p:cTn>
                                        <p:tgtEl>
                                          <p:spTgt spid="12293">
                                            <p:txEl>
                                              <p:pRg st="2" end="2"/>
                                            </p:txEl>
                                          </p:spTgt>
                                        </p:tgtEl>
                                        <p:attrNameLst>
                                          <p:attrName>style.visibility</p:attrName>
                                        </p:attrNameLst>
                                      </p:cBhvr>
                                      <p:to>
                                        <p:strVal val="visible"/>
                                      </p:to>
                                    </p:set>
                                    <p:animEffect transition="in" filter="wipe(left)">
                                      <p:cBhvr>
                                        <p:cTn id="28" dur="500"/>
                                        <p:tgtEl>
                                          <p:spTgt spid="12293">
                                            <p:txEl>
                                              <p:pRg st="2" end="2"/>
                                            </p:txEl>
                                          </p:spTgt>
                                        </p:tgtEl>
                                      </p:cBhvr>
                                    </p:animEffect>
                                  </p:childTnLst>
                                </p:cTn>
                              </p:par>
                              <p:par>
                                <p:cTn id="29" presetID="22" presetClass="entr" presetSubtype="8" fill="hold" nodeType="withEffect">
                                  <p:stCondLst>
                                    <p:cond delay="0"/>
                                  </p:stCondLst>
                                  <p:childTnLst>
                                    <p:set>
                                      <p:cBhvr>
                                        <p:cTn id="30" dur="1" fill="hold">
                                          <p:stCondLst>
                                            <p:cond delay="0"/>
                                          </p:stCondLst>
                                        </p:cTn>
                                        <p:tgtEl>
                                          <p:spTgt spid="12293">
                                            <p:txEl>
                                              <p:pRg st="3" end="3"/>
                                            </p:txEl>
                                          </p:spTgt>
                                        </p:tgtEl>
                                        <p:attrNameLst>
                                          <p:attrName>style.visibility</p:attrName>
                                        </p:attrNameLst>
                                      </p:cBhvr>
                                      <p:to>
                                        <p:strVal val="visible"/>
                                      </p:to>
                                    </p:set>
                                    <p:animEffect transition="in" filter="wipe(left)">
                                      <p:cBhvr>
                                        <p:cTn id="31" dur="500"/>
                                        <p:tgtEl>
                                          <p:spTgt spid="12293">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12294">
                                            <p:txEl>
                                              <p:pRg st="0" end="0"/>
                                            </p:txEl>
                                          </p:spTgt>
                                        </p:tgtEl>
                                        <p:attrNameLst>
                                          <p:attrName>style.visibility</p:attrName>
                                        </p:attrNameLst>
                                      </p:cBhvr>
                                      <p:to>
                                        <p:strVal val="visible"/>
                                      </p:to>
                                    </p:set>
                                    <p:animEffect transition="in" filter="wipe(left)">
                                      <p:cBhvr>
                                        <p:cTn id="36" dur="500"/>
                                        <p:tgtEl>
                                          <p:spTgt spid="12294">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12295">
                                            <p:txEl>
                                              <p:pRg st="0" end="0"/>
                                            </p:txEl>
                                          </p:spTgt>
                                        </p:tgtEl>
                                        <p:attrNameLst>
                                          <p:attrName>style.visibility</p:attrName>
                                        </p:attrNameLst>
                                      </p:cBhvr>
                                      <p:to>
                                        <p:strVal val="visible"/>
                                      </p:to>
                                    </p:set>
                                    <p:animEffect transition="in" filter="wipe(left)">
                                      <p:cBhvr>
                                        <p:cTn id="41" dur="500"/>
                                        <p:tgtEl>
                                          <p:spTgt spid="1229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 Box 30"/>
          <p:cNvSpPr txBox="1">
            <a:spLocks noChangeArrowheads="1"/>
          </p:cNvSpPr>
          <p:nvPr/>
        </p:nvSpPr>
        <p:spPr bwMode="auto">
          <a:xfrm>
            <a:off x="647700" y="1000108"/>
            <a:ext cx="8496300" cy="461665"/>
          </a:xfrm>
          <a:prstGeom prst="rect">
            <a:avLst/>
          </a:prstGeom>
          <a:noFill/>
          <a:ln w="9525" algn="ctr">
            <a:noFill/>
            <a:miter lim="800000"/>
            <a:headEnd/>
            <a:tailEnd/>
          </a:ln>
        </p:spPr>
        <p:txBody>
          <a:bodyPr>
            <a:spAutoFit/>
          </a:bodyPr>
          <a:lstStyle/>
          <a:p>
            <a:r>
              <a:rPr lang="en-US" altLang="zh-CN" sz="2400" dirty="0" smtClean="0">
                <a:solidFill>
                  <a:srgbClr val="080808"/>
                </a:solidFill>
                <a:latin typeface="华文行楷" pitchFamily="2" charset="-122"/>
                <a:ea typeface="华文行楷" pitchFamily="2" charset="-122"/>
              </a:rPr>
              <a:t>3</a:t>
            </a:r>
            <a:r>
              <a:rPr lang="zh-CN" altLang="en-US" sz="2400" dirty="0" smtClean="0">
                <a:solidFill>
                  <a:srgbClr val="080808"/>
                </a:solidFill>
                <a:latin typeface="华文行楷" pitchFamily="2" charset="-122"/>
                <a:ea typeface="华文行楷" pitchFamily="2" charset="-122"/>
              </a:rPr>
              <a:t>、对从业人员的要求</a:t>
            </a:r>
            <a:endParaRPr lang="de-DE" altLang="zh-CN" sz="2400" dirty="0">
              <a:solidFill>
                <a:srgbClr val="080808"/>
              </a:solidFill>
              <a:latin typeface="华文行楷" pitchFamily="2" charset="-122"/>
              <a:ea typeface="华文行楷" pitchFamily="2" charset="-122"/>
            </a:endParaRPr>
          </a:p>
        </p:txBody>
      </p:sp>
      <p:sp>
        <p:nvSpPr>
          <p:cNvPr id="6"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pPr lvl="0"/>
            <a:r>
              <a:rPr lang="zh-CN" altLang="en-US" sz="3600" dirty="0" smtClean="0">
                <a:solidFill>
                  <a:schemeClr val="tx2"/>
                </a:solidFill>
              </a:rPr>
              <a:t>四、服务标准技术要素的编写</a:t>
            </a:r>
            <a:endParaRPr lang="en-US" altLang="zh-CN" sz="3600" dirty="0" smtClean="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AutoShape 11">
            <a:hlinkClick r:id="rId2"/>
          </p:cNvPr>
          <p:cNvSpPr>
            <a:spLocks noChangeArrowheads="1"/>
          </p:cNvSpPr>
          <p:nvPr/>
        </p:nvSpPr>
        <p:spPr bwMode="auto">
          <a:xfrm>
            <a:off x="4216400" y="2790825"/>
            <a:ext cx="962025" cy="592138"/>
          </a:xfrm>
          <a:prstGeom prst="rightArrow">
            <a:avLst>
              <a:gd name="adj1" fmla="val 50000"/>
              <a:gd name="adj2" fmla="val 40617"/>
            </a:avLst>
          </a:prstGeom>
          <a:solidFill>
            <a:srgbClr val="69A2E1"/>
          </a:solidFill>
          <a:ln w="9525">
            <a:noFill/>
            <a:miter lim="800000"/>
            <a:headEnd/>
            <a:tailEnd/>
          </a:ln>
          <a:effectLst>
            <a:outerShdw dist="35921" dir="2700000" algn="ctr" rotWithShape="0">
              <a:srgbClr val="5F5F5F">
                <a:alpha val="50000"/>
              </a:srgbClr>
            </a:outerShdw>
          </a:effectLst>
        </p:spPr>
        <p:txBody>
          <a:bodyPr wrap="none" anchor="ctr"/>
          <a:lstStyle/>
          <a:p>
            <a:pPr>
              <a:defRPr/>
            </a:pPr>
            <a:endParaRPr lang="zh-CN" altLang="en-US" sz="3600">
              <a:ea typeface="宋体" pitchFamily="2" charset="-122"/>
            </a:endParaRPr>
          </a:p>
        </p:txBody>
      </p:sp>
      <p:sp>
        <p:nvSpPr>
          <p:cNvPr id="5123" name="AutoShape 12">
            <a:hlinkClick r:id="rId2"/>
          </p:cNvPr>
          <p:cNvSpPr>
            <a:spLocks noChangeArrowheads="1"/>
          </p:cNvSpPr>
          <p:nvPr/>
        </p:nvSpPr>
        <p:spPr bwMode="auto">
          <a:xfrm flipH="1">
            <a:off x="4216400" y="3825875"/>
            <a:ext cx="962025" cy="592138"/>
          </a:xfrm>
          <a:prstGeom prst="rightArrow">
            <a:avLst>
              <a:gd name="adj1" fmla="val 50000"/>
              <a:gd name="adj2" fmla="val 40617"/>
            </a:avLst>
          </a:prstGeom>
          <a:solidFill>
            <a:srgbClr val="69A2E1"/>
          </a:solidFill>
          <a:ln w="9525">
            <a:noFill/>
            <a:miter lim="800000"/>
            <a:headEnd/>
            <a:tailEnd/>
          </a:ln>
          <a:effectLst>
            <a:outerShdw dist="35921" dir="2700000" algn="ctr" rotWithShape="0">
              <a:schemeClr val="bg2"/>
            </a:outerShdw>
          </a:effectLst>
        </p:spPr>
        <p:txBody>
          <a:bodyPr wrap="none" anchor="ctr"/>
          <a:lstStyle/>
          <a:p>
            <a:pPr>
              <a:defRPr/>
            </a:pPr>
            <a:endParaRPr lang="zh-CN" altLang="en-US" sz="3600">
              <a:ea typeface="宋体" pitchFamily="2" charset="-122"/>
            </a:endParaRPr>
          </a:p>
        </p:txBody>
      </p:sp>
      <p:sp>
        <p:nvSpPr>
          <p:cNvPr id="5124" name="Rectangle 6">
            <a:hlinkClick r:id="rId2"/>
          </p:cNvPr>
          <p:cNvSpPr>
            <a:spLocks noChangeArrowheads="1"/>
          </p:cNvSpPr>
          <p:nvPr/>
        </p:nvSpPr>
        <p:spPr bwMode="auto">
          <a:xfrm>
            <a:off x="812800" y="1311275"/>
            <a:ext cx="3179763" cy="519113"/>
          </a:xfrm>
          <a:prstGeom prst="rect">
            <a:avLst/>
          </a:prstGeom>
          <a:gradFill rotWithShape="0">
            <a:gsLst>
              <a:gs pos="0">
                <a:srgbClr val="69A2E1"/>
              </a:gs>
              <a:gs pos="50000">
                <a:srgbClr val="90BAE9"/>
              </a:gs>
              <a:gs pos="100000">
                <a:srgbClr val="69A2E1"/>
              </a:gs>
            </a:gsLst>
            <a:lin ang="5400000" scaled="1"/>
          </a:gradFill>
          <a:ln w="9525">
            <a:noFill/>
            <a:miter lim="800000"/>
            <a:headEnd/>
            <a:tailEnd/>
          </a:ln>
          <a:effectLst>
            <a:outerShdw dist="35921" dir="2700000" algn="ctr" rotWithShape="0">
              <a:schemeClr val="bg2">
                <a:alpha val="50000"/>
              </a:schemeClr>
            </a:outerShdw>
          </a:effectLst>
        </p:spPr>
        <p:txBody>
          <a:bodyPr wrap="none" anchor="ctr"/>
          <a:lstStyle/>
          <a:p>
            <a:pPr algn="ctr">
              <a:defRPr/>
            </a:pPr>
            <a:r>
              <a:rPr lang="zh-CN" altLang="en-US" b="1" dirty="0" smtClean="0">
                <a:solidFill>
                  <a:srgbClr val="FFFFFF"/>
                </a:solidFill>
                <a:ea typeface="宋体" pitchFamily="2" charset="-122"/>
              </a:rPr>
              <a:t>合同</a:t>
            </a:r>
            <a:endParaRPr lang="en-US" altLang="zh-CN" b="1" dirty="0">
              <a:solidFill>
                <a:srgbClr val="FFFFFF"/>
              </a:solidFill>
              <a:ea typeface="宋体" pitchFamily="2" charset="-122"/>
            </a:endParaRPr>
          </a:p>
        </p:txBody>
      </p:sp>
      <p:sp>
        <p:nvSpPr>
          <p:cNvPr id="5125" name="Rectangle 7">
            <a:hlinkClick r:id="rId2"/>
          </p:cNvPr>
          <p:cNvSpPr>
            <a:spLocks noChangeArrowheads="1"/>
          </p:cNvSpPr>
          <p:nvPr/>
        </p:nvSpPr>
        <p:spPr bwMode="auto">
          <a:xfrm>
            <a:off x="812800" y="1830388"/>
            <a:ext cx="3179763" cy="4141787"/>
          </a:xfrm>
          <a:prstGeom prst="rect">
            <a:avLst/>
          </a:prstGeom>
          <a:solidFill>
            <a:srgbClr val="F5F5F5"/>
          </a:solidFill>
          <a:ln w="9525">
            <a:noFill/>
            <a:miter lim="800000"/>
            <a:headEnd/>
            <a:tailEnd/>
          </a:ln>
          <a:effectLst>
            <a:outerShdw dist="35921" dir="2700000" algn="ctr" rotWithShape="0">
              <a:schemeClr val="bg2">
                <a:alpha val="50000"/>
              </a:schemeClr>
            </a:outerShdw>
          </a:effectLst>
        </p:spPr>
        <p:txBody>
          <a:bodyPr wrap="none" anchor="ctr"/>
          <a:lstStyle/>
          <a:p>
            <a:pPr>
              <a:defRPr/>
            </a:pPr>
            <a:endParaRPr lang="zh-CN" altLang="en-US" sz="3600">
              <a:ea typeface="宋体" pitchFamily="2" charset="-122"/>
            </a:endParaRPr>
          </a:p>
        </p:txBody>
      </p:sp>
      <p:sp>
        <p:nvSpPr>
          <p:cNvPr id="4102" name="Rectangle 5">
            <a:hlinkClick r:id="rId2"/>
          </p:cNvPr>
          <p:cNvSpPr>
            <a:spLocks noChangeArrowheads="1"/>
          </p:cNvSpPr>
          <p:nvPr/>
        </p:nvSpPr>
        <p:spPr bwMode="gray">
          <a:xfrm>
            <a:off x="950913" y="2174875"/>
            <a:ext cx="3041650" cy="2738438"/>
          </a:xfrm>
          <a:prstGeom prst="rect">
            <a:avLst/>
          </a:prstGeom>
          <a:noFill/>
          <a:ln w="19050">
            <a:noFill/>
            <a:miter lim="800000"/>
            <a:headEnd/>
            <a:tailEnd/>
          </a:ln>
        </p:spPr>
        <p:txBody>
          <a:bodyPr lIns="0" tIns="108000" rIns="144000" bIns="72000"/>
          <a:lstStyle/>
          <a:p>
            <a:pPr marL="190500" indent="-190500">
              <a:lnSpc>
                <a:spcPct val="95000"/>
              </a:lnSpc>
              <a:spcAft>
                <a:spcPct val="40000"/>
              </a:spcAft>
              <a:buClr>
                <a:schemeClr val="tx1"/>
              </a:buClr>
              <a:buFont typeface="Wingdings" pitchFamily="2" charset="2"/>
              <a:buChar char="§"/>
            </a:pPr>
            <a:r>
              <a:rPr lang="zh-CN" altLang="zh-CN" sz="2000" noProof="1" smtClean="0">
                <a:solidFill>
                  <a:srgbClr val="333333"/>
                </a:solidFill>
                <a:cs typeface="Arial" charset="0"/>
              </a:rPr>
              <a:t>1</a:t>
            </a:r>
            <a:r>
              <a:rPr lang="zh-CN" altLang="en-US" sz="2000" noProof="1" smtClean="0">
                <a:solidFill>
                  <a:srgbClr val="333333"/>
                </a:solidFill>
                <a:cs typeface="Arial" charset="0"/>
              </a:rPr>
              <a:t>清晰明确</a:t>
            </a:r>
            <a:endParaRPr lang="zh-CN" altLang="zh-CN" sz="2000" noProof="1">
              <a:solidFill>
                <a:srgbClr val="333333"/>
              </a:solidFill>
              <a:cs typeface="Arial" charset="0"/>
            </a:endParaRPr>
          </a:p>
          <a:p>
            <a:pPr marL="190500" indent="-190500">
              <a:lnSpc>
                <a:spcPct val="95000"/>
              </a:lnSpc>
              <a:spcAft>
                <a:spcPct val="40000"/>
              </a:spcAft>
              <a:buClr>
                <a:schemeClr val="tx1"/>
              </a:buClr>
              <a:buFont typeface="Wingdings" pitchFamily="2" charset="2"/>
              <a:buChar char="§"/>
            </a:pPr>
            <a:r>
              <a:rPr lang="zh-CN" altLang="zh-CN" sz="2000" noProof="1" smtClean="0">
                <a:solidFill>
                  <a:srgbClr val="333333"/>
                </a:solidFill>
                <a:cs typeface="Arial" charset="0"/>
              </a:rPr>
              <a:t>2</a:t>
            </a:r>
            <a:r>
              <a:rPr lang="zh-CN" altLang="en-US" sz="2000" noProof="1" smtClean="0">
                <a:solidFill>
                  <a:srgbClr val="333333"/>
                </a:solidFill>
                <a:cs typeface="Arial" charset="0"/>
              </a:rPr>
              <a:t>客观公平</a:t>
            </a:r>
            <a:endParaRPr lang="zh-CN" altLang="zh-CN" sz="2000" noProof="1">
              <a:solidFill>
                <a:srgbClr val="333333"/>
              </a:solidFill>
              <a:cs typeface="Arial" charset="0"/>
            </a:endParaRPr>
          </a:p>
          <a:p>
            <a:pPr marL="190500" indent="-190500">
              <a:lnSpc>
                <a:spcPct val="95000"/>
              </a:lnSpc>
              <a:spcAft>
                <a:spcPct val="40000"/>
              </a:spcAft>
              <a:buClr>
                <a:schemeClr val="tx1"/>
              </a:buClr>
              <a:buFont typeface="Wingdings" pitchFamily="2" charset="2"/>
              <a:buChar char="§"/>
            </a:pPr>
            <a:r>
              <a:rPr lang="zh-CN" altLang="zh-CN" sz="2000" noProof="1" smtClean="0">
                <a:solidFill>
                  <a:srgbClr val="333333"/>
                </a:solidFill>
                <a:cs typeface="Arial" charset="0"/>
              </a:rPr>
              <a:t>3</a:t>
            </a:r>
            <a:r>
              <a:rPr lang="zh-CN" altLang="en-US" sz="2000" noProof="1" smtClean="0">
                <a:solidFill>
                  <a:srgbClr val="333333"/>
                </a:solidFill>
                <a:cs typeface="Arial" charset="0"/>
              </a:rPr>
              <a:t>格式</a:t>
            </a:r>
            <a:endParaRPr lang="zh-CN" altLang="zh-CN" sz="2000" noProof="1">
              <a:solidFill>
                <a:srgbClr val="333333"/>
              </a:solidFill>
              <a:cs typeface="Arial" charset="0"/>
            </a:endParaRPr>
          </a:p>
          <a:p>
            <a:pPr marL="190500" indent="-190500">
              <a:lnSpc>
                <a:spcPct val="95000"/>
              </a:lnSpc>
              <a:spcAft>
                <a:spcPct val="40000"/>
              </a:spcAft>
              <a:buClr>
                <a:srgbClr val="292929"/>
              </a:buClr>
            </a:pPr>
            <a:endParaRPr lang="zh-CN" altLang="zh-CN" sz="1400" noProof="1">
              <a:solidFill>
                <a:srgbClr val="333333"/>
              </a:solidFill>
              <a:cs typeface="Arial" charset="0"/>
            </a:endParaRPr>
          </a:p>
        </p:txBody>
      </p:sp>
      <p:sp>
        <p:nvSpPr>
          <p:cNvPr id="5127" name="Rectangle 8">
            <a:hlinkClick r:id="rId2"/>
          </p:cNvPr>
          <p:cNvSpPr>
            <a:spLocks noChangeArrowheads="1"/>
          </p:cNvSpPr>
          <p:nvPr/>
        </p:nvSpPr>
        <p:spPr bwMode="auto">
          <a:xfrm>
            <a:off x="5326063" y="1311275"/>
            <a:ext cx="3179762" cy="519113"/>
          </a:xfrm>
          <a:prstGeom prst="rect">
            <a:avLst/>
          </a:prstGeom>
          <a:gradFill rotWithShape="0">
            <a:gsLst>
              <a:gs pos="0">
                <a:srgbClr val="2A79D0"/>
              </a:gs>
              <a:gs pos="50000">
                <a:srgbClr val="69A2E1"/>
              </a:gs>
              <a:gs pos="100000">
                <a:srgbClr val="2A79D0"/>
              </a:gs>
            </a:gsLst>
            <a:lin ang="5400000" scaled="1"/>
          </a:gradFill>
          <a:ln w="9525">
            <a:noFill/>
            <a:miter lim="800000"/>
            <a:headEnd/>
            <a:tailEnd/>
          </a:ln>
          <a:effectLst>
            <a:outerShdw dist="35921" dir="2700000" algn="ctr" rotWithShape="0">
              <a:schemeClr val="bg2">
                <a:alpha val="50000"/>
              </a:schemeClr>
            </a:outerShdw>
          </a:effectLst>
        </p:spPr>
        <p:txBody>
          <a:bodyPr wrap="none" anchor="ctr"/>
          <a:lstStyle/>
          <a:p>
            <a:pPr algn="ctr">
              <a:defRPr/>
            </a:pPr>
            <a:r>
              <a:rPr lang="zh-CN" altLang="en-US" b="1" dirty="0" smtClean="0">
                <a:solidFill>
                  <a:srgbClr val="FFFFFF"/>
                </a:solidFill>
                <a:ea typeface="宋体" pitchFamily="2" charset="-122"/>
              </a:rPr>
              <a:t>交付</a:t>
            </a:r>
            <a:endParaRPr lang="en-US" altLang="zh-CN" b="1" dirty="0">
              <a:solidFill>
                <a:srgbClr val="FFFFFF"/>
              </a:solidFill>
              <a:ea typeface="宋体" pitchFamily="2" charset="-122"/>
            </a:endParaRPr>
          </a:p>
        </p:txBody>
      </p:sp>
      <p:sp>
        <p:nvSpPr>
          <p:cNvPr id="5128" name="Rectangle 9">
            <a:hlinkClick r:id="rId2"/>
          </p:cNvPr>
          <p:cNvSpPr>
            <a:spLocks noChangeArrowheads="1"/>
          </p:cNvSpPr>
          <p:nvPr/>
        </p:nvSpPr>
        <p:spPr bwMode="auto">
          <a:xfrm>
            <a:off x="5326063" y="1830388"/>
            <a:ext cx="3179762" cy="4141787"/>
          </a:xfrm>
          <a:prstGeom prst="rect">
            <a:avLst/>
          </a:prstGeom>
          <a:solidFill>
            <a:srgbClr val="F5F5F5"/>
          </a:solidFill>
          <a:ln w="9525">
            <a:noFill/>
            <a:miter lim="800000"/>
            <a:headEnd/>
            <a:tailEnd/>
          </a:ln>
          <a:effectLst>
            <a:outerShdw dist="35921" dir="2700000" algn="ctr" rotWithShape="0">
              <a:schemeClr val="bg2">
                <a:alpha val="50000"/>
              </a:schemeClr>
            </a:outerShdw>
          </a:effectLst>
        </p:spPr>
        <p:txBody>
          <a:bodyPr wrap="none" anchor="ctr"/>
          <a:lstStyle/>
          <a:p>
            <a:pPr>
              <a:defRPr/>
            </a:pPr>
            <a:endParaRPr lang="zh-CN" altLang="en-US" sz="3600">
              <a:ea typeface="宋体" pitchFamily="2" charset="-122"/>
            </a:endParaRPr>
          </a:p>
        </p:txBody>
      </p:sp>
      <p:sp>
        <p:nvSpPr>
          <p:cNvPr id="4105" name="Rectangle 5"/>
          <p:cNvSpPr>
            <a:spLocks noChangeArrowheads="1"/>
          </p:cNvSpPr>
          <p:nvPr/>
        </p:nvSpPr>
        <p:spPr bwMode="gray">
          <a:xfrm>
            <a:off x="5434013" y="2174875"/>
            <a:ext cx="3040062" cy="2738438"/>
          </a:xfrm>
          <a:prstGeom prst="rect">
            <a:avLst/>
          </a:prstGeom>
          <a:noFill/>
          <a:ln w="19050">
            <a:noFill/>
            <a:miter lim="800000"/>
            <a:headEnd/>
            <a:tailEnd/>
          </a:ln>
        </p:spPr>
        <p:txBody>
          <a:bodyPr lIns="0" tIns="108000" rIns="144000" bIns="72000"/>
          <a:lstStyle/>
          <a:p>
            <a:pPr marL="190500" indent="-190500">
              <a:lnSpc>
                <a:spcPct val="95000"/>
              </a:lnSpc>
              <a:spcAft>
                <a:spcPct val="40000"/>
              </a:spcAft>
              <a:buClr>
                <a:schemeClr val="tx1"/>
              </a:buClr>
              <a:buFont typeface="Wingdings" pitchFamily="2" charset="2"/>
              <a:buChar char="§"/>
            </a:pPr>
            <a:r>
              <a:rPr lang="zh-CN" altLang="zh-CN" sz="2000" noProof="1" smtClean="0">
                <a:solidFill>
                  <a:srgbClr val="333333"/>
                </a:solidFill>
                <a:cs typeface="Arial" charset="0"/>
              </a:rPr>
              <a:t>1</a:t>
            </a:r>
            <a:r>
              <a:rPr lang="zh-CN" altLang="en-US" sz="2000" noProof="1" smtClean="0">
                <a:solidFill>
                  <a:srgbClr val="333333"/>
                </a:solidFill>
                <a:cs typeface="Arial" charset="0"/>
              </a:rPr>
              <a:t>活动说明</a:t>
            </a:r>
            <a:endParaRPr lang="zh-CN" altLang="zh-CN" sz="2000" noProof="1">
              <a:solidFill>
                <a:srgbClr val="333333"/>
              </a:solidFill>
              <a:cs typeface="Arial" charset="0"/>
            </a:endParaRPr>
          </a:p>
          <a:p>
            <a:pPr marL="190500" indent="-190500">
              <a:lnSpc>
                <a:spcPct val="95000"/>
              </a:lnSpc>
              <a:spcAft>
                <a:spcPct val="40000"/>
              </a:spcAft>
              <a:buClr>
                <a:schemeClr val="tx1"/>
              </a:buClr>
              <a:buFont typeface="Wingdings" pitchFamily="2" charset="2"/>
              <a:buChar char="§"/>
            </a:pPr>
            <a:r>
              <a:rPr lang="zh-CN" altLang="zh-CN" sz="2000" noProof="1" smtClean="0">
                <a:solidFill>
                  <a:srgbClr val="333333"/>
                </a:solidFill>
                <a:cs typeface="Arial" charset="0"/>
              </a:rPr>
              <a:t>2</a:t>
            </a:r>
            <a:r>
              <a:rPr lang="zh-CN" altLang="en-US" sz="2000" noProof="1" smtClean="0">
                <a:solidFill>
                  <a:srgbClr val="333333"/>
                </a:solidFill>
                <a:cs typeface="Arial" charset="0"/>
              </a:rPr>
              <a:t>可信赖性</a:t>
            </a:r>
            <a:endParaRPr lang="zh-CN" altLang="zh-CN" sz="2000" noProof="1">
              <a:solidFill>
                <a:srgbClr val="333333"/>
              </a:solidFill>
              <a:cs typeface="Arial" charset="0"/>
            </a:endParaRPr>
          </a:p>
          <a:p>
            <a:pPr marL="190500" indent="-190500">
              <a:lnSpc>
                <a:spcPct val="95000"/>
              </a:lnSpc>
              <a:spcAft>
                <a:spcPct val="40000"/>
              </a:spcAft>
              <a:buClr>
                <a:schemeClr val="tx1"/>
              </a:buClr>
              <a:buFont typeface="Wingdings" pitchFamily="2" charset="2"/>
              <a:buChar char="§"/>
            </a:pPr>
            <a:r>
              <a:rPr lang="zh-CN" altLang="zh-CN" sz="2000" noProof="1" smtClean="0">
                <a:solidFill>
                  <a:srgbClr val="333333"/>
                </a:solidFill>
                <a:cs typeface="Arial" charset="0"/>
              </a:rPr>
              <a:t>3</a:t>
            </a:r>
            <a:r>
              <a:rPr lang="zh-CN" altLang="en-US" sz="2000" noProof="1" smtClean="0">
                <a:solidFill>
                  <a:srgbClr val="333333"/>
                </a:solidFill>
                <a:cs typeface="Arial" charset="0"/>
              </a:rPr>
              <a:t>隐私</a:t>
            </a:r>
            <a:endParaRPr lang="zh-CN" altLang="zh-CN" sz="2000" noProof="1">
              <a:solidFill>
                <a:srgbClr val="333333"/>
              </a:solidFill>
              <a:cs typeface="Arial" charset="0"/>
            </a:endParaRPr>
          </a:p>
          <a:p>
            <a:pPr marL="190500" indent="-190500">
              <a:lnSpc>
                <a:spcPct val="95000"/>
              </a:lnSpc>
              <a:spcAft>
                <a:spcPct val="40000"/>
              </a:spcAft>
              <a:buClr>
                <a:srgbClr val="292929"/>
              </a:buClr>
              <a:buFont typeface="Wingdings" pitchFamily="2" charset="2"/>
              <a:buChar char="§"/>
            </a:pPr>
            <a:r>
              <a:rPr lang="zh-CN" altLang="zh-CN" sz="2000" noProof="1" smtClean="0">
                <a:solidFill>
                  <a:srgbClr val="333333"/>
                </a:solidFill>
                <a:cs typeface="Arial" charset="0"/>
              </a:rPr>
              <a:t>4</a:t>
            </a:r>
            <a:r>
              <a:rPr lang="zh-CN" altLang="en-US" sz="2000" noProof="1" smtClean="0">
                <a:solidFill>
                  <a:srgbClr val="333333"/>
                </a:solidFill>
                <a:cs typeface="Arial" charset="0"/>
              </a:rPr>
              <a:t>安全</a:t>
            </a:r>
            <a:endParaRPr lang="en-US" altLang="zh-CN" sz="2000" noProof="1" smtClean="0">
              <a:solidFill>
                <a:srgbClr val="333333"/>
              </a:solidFill>
              <a:cs typeface="Arial" charset="0"/>
            </a:endParaRPr>
          </a:p>
          <a:p>
            <a:pPr marL="190500" indent="-190500">
              <a:lnSpc>
                <a:spcPct val="95000"/>
              </a:lnSpc>
              <a:spcAft>
                <a:spcPct val="40000"/>
              </a:spcAft>
              <a:buClr>
                <a:srgbClr val="292929"/>
              </a:buClr>
              <a:buFont typeface="Wingdings" pitchFamily="2" charset="2"/>
              <a:buChar char="§"/>
            </a:pPr>
            <a:r>
              <a:rPr lang="en-US" altLang="zh-CN" sz="2000" noProof="1" smtClean="0">
                <a:solidFill>
                  <a:srgbClr val="333333"/>
                </a:solidFill>
                <a:cs typeface="Arial" charset="0"/>
              </a:rPr>
              <a:t>5</a:t>
            </a:r>
            <a:r>
              <a:rPr lang="zh-CN" altLang="en-US" sz="2000" noProof="1" smtClean="0">
                <a:solidFill>
                  <a:srgbClr val="333333"/>
                </a:solidFill>
                <a:cs typeface="Arial" charset="0"/>
              </a:rPr>
              <a:t>健康和卫生</a:t>
            </a:r>
            <a:endParaRPr lang="en-US" altLang="zh-CN" sz="2000" noProof="1" smtClean="0">
              <a:solidFill>
                <a:srgbClr val="333333"/>
              </a:solidFill>
              <a:cs typeface="Arial" charset="0"/>
            </a:endParaRPr>
          </a:p>
          <a:p>
            <a:pPr marL="190500" indent="-190500">
              <a:lnSpc>
                <a:spcPct val="95000"/>
              </a:lnSpc>
              <a:spcAft>
                <a:spcPct val="40000"/>
              </a:spcAft>
              <a:buClr>
                <a:srgbClr val="292929"/>
              </a:buClr>
              <a:buFont typeface="Wingdings" pitchFamily="2" charset="2"/>
              <a:buChar char="§"/>
            </a:pPr>
            <a:r>
              <a:rPr lang="en-US" altLang="zh-CN" sz="2000" noProof="1" smtClean="0">
                <a:solidFill>
                  <a:srgbClr val="333333"/>
                </a:solidFill>
                <a:cs typeface="Arial" charset="0"/>
              </a:rPr>
              <a:t>6</a:t>
            </a:r>
            <a:r>
              <a:rPr lang="zh-CN" altLang="en-US" sz="2000" noProof="1" smtClean="0">
                <a:solidFill>
                  <a:srgbClr val="333333"/>
                </a:solidFill>
                <a:cs typeface="Arial" charset="0"/>
              </a:rPr>
              <a:t>环境方面</a:t>
            </a:r>
            <a:endParaRPr lang="en-US" altLang="zh-CN" sz="2000" noProof="1" smtClean="0">
              <a:solidFill>
                <a:srgbClr val="333333"/>
              </a:solidFill>
              <a:cs typeface="Arial" charset="0"/>
            </a:endParaRPr>
          </a:p>
          <a:p>
            <a:pPr marL="190500" indent="-190500">
              <a:lnSpc>
                <a:spcPct val="95000"/>
              </a:lnSpc>
              <a:spcAft>
                <a:spcPct val="40000"/>
              </a:spcAft>
              <a:buClr>
                <a:srgbClr val="292929"/>
              </a:buClr>
              <a:buFont typeface="Wingdings" pitchFamily="2" charset="2"/>
              <a:buChar char="§"/>
            </a:pPr>
            <a:r>
              <a:rPr lang="en-US" altLang="zh-CN" sz="2000" noProof="1" smtClean="0">
                <a:solidFill>
                  <a:srgbClr val="333333"/>
                </a:solidFill>
                <a:cs typeface="Arial" charset="0"/>
              </a:rPr>
              <a:t>7</a:t>
            </a:r>
            <a:r>
              <a:rPr lang="zh-CN" altLang="en-US" sz="2000" noProof="1" smtClean="0">
                <a:solidFill>
                  <a:srgbClr val="333333"/>
                </a:solidFill>
                <a:cs typeface="Arial" charset="0"/>
              </a:rPr>
              <a:t>行为守则</a:t>
            </a:r>
            <a:endParaRPr lang="en-US" altLang="zh-CN" sz="2000" noProof="1" smtClean="0">
              <a:solidFill>
                <a:srgbClr val="333333"/>
              </a:solidFill>
              <a:cs typeface="Arial" charset="0"/>
            </a:endParaRPr>
          </a:p>
          <a:p>
            <a:pPr marL="190500" indent="-190500">
              <a:lnSpc>
                <a:spcPct val="95000"/>
              </a:lnSpc>
              <a:spcAft>
                <a:spcPct val="40000"/>
              </a:spcAft>
              <a:buClr>
                <a:srgbClr val="292929"/>
              </a:buClr>
              <a:buFont typeface="Wingdings" pitchFamily="2" charset="2"/>
              <a:buChar char="§"/>
            </a:pPr>
            <a:r>
              <a:rPr lang="en-US" altLang="zh-CN" sz="2000" noProof="1" smtClean="0">
                <a:solidFill>
                  <a:srgbClr val="333333"/>
                </a:solidFill>
                <a:cs typeface="Arial" charset="0"/>
              </a:rPr>
              <a:t>8</a:t>
            </a:r>
            <a:r>
              <a:rPr lang="zh-CN" altLang="en-US" sz="2000" noProof="1" smtClean="0">
                <a:solidFill>
                  <a:srgbClr val="333333"/>
                </a:solidFill>
                <a:cs typeface="Arial" charset="0"/>
              </a:rPr>
              <a:t>保密性</a:t>
            </a:r>
            <a:endParaRPr lang="zh-CN" altLang="zh-CN" sz="2000" noProof="1">
              <a:solidFill>
                <a:srgbClr val="333333"/>
              </a:solidFill>
              <a:cs typeface="Arial" charset="0"/>
            </a:endParaRPr>
          </a:p>
        </p:txBody>
      </p:sp>
      <p:sp>
        <p:nvSpPr>
          <p:cNvPr id="13" name="Text Box 30"/>
          <p:cNvSpPr txBox="1">
            <a:spLocks noChangeArrowheads="1"/>
          </p:cNvSpPr>
          <p:nvPr/>
        </p:nvSpPr>
        <p:spPr bwMode="auto">
          <a:xfrm>
            <a:off x="785786" y="857232"/>
            <a:ext cx="8496300" cy="461665"/>
          </a:xfrm>
          <a:prstGeom prst="rect">
            <a:avLst/>
          </a:prstGeom>
          <a:noFill/>
          <a:ln w="9525" algn="ctr">
            <a:noFill/>
            <a:miter lim="800000"/>
            <a:headEnd/>
            <a:tailEnd/>
          </a:ln>
        </p:spPr>
        <p:txBody>
          <a:bodyPr>
            <a:spAutoFit/>
          </a:bodyPr>
          <a:lstStyle/>
          <a:p>
            <a:r>
              <a:rPr lang="en-US" altLang="zh-CN" sz="2400" dirty="0" smtClean="0">
                <a:solidFill>
                  <a:srgbClr val="080808"/>
                </a:solidFill>
                <a:latin typeface="华文行楷" pitchFamily="2" charset="-122"/>
                <a:ea typeface="华文行楷" pitchFamily="2" charset="-122"/>
              </a:rPr>
              <a:t>4</a:t>
            </a:r>
            <a:r>
              <a:rPr lang="zh-CN" altLang="en-US" sz="2400" dirty="0" smtClean="0">
                <a:solidFill>
                  <a:srgbClr val="080808"/>
                </a:solidFill>
                <a:latin typeface="华文行楷" pitchFamily="2" charset="-122"/>
                <a:ea typeface="华文行楷" pitchFamily="2" charset="-122"/>
              </a:rPr>
              <a:t>、与顾客有关的要求</a:t>
            </a:r>
            <a:endParaRPr lang="de-DE" altLang="zh-CN" sz="2400" dirty="0">
              <a:solidFill>
                <a:srgbClr val="080808"/>
              </a:solidFill>
              <a:latin typeface="华文行楷" pitchFamily="2" charset="-122"/>
              <a:ea typeface="华文行楷" pitchFamily="2" charset="-122"/>
            </a:endParaRPr>
          </a:p>
        </p:txBody>
      </p:sp>
      <p:sp>
        <p:nvSpPr>
          <p:cNvPr id="14"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pPr lvl="0"/>
            <a:r>
              <a:rPr lang="zh-CN" altLang="en-US" sz="3600" dirty="0" smtClean="0">
                <a:solidFill>
                  <a:schemeClr val="tx2"/>
                </a:solidFill>
              </a:rPr>
              <a:t>四、服务标准技术要素的编写</a:t>
            </a:r>
            <a:endParaRPr lang="en-US" altLang="zh-CN" sz="3600" dirty="0" smtClean="0">
              <a:solidFill>
                <a:schemeClr val="tx2"/>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内容占位符 6"/>
          <p:cNvGraphicFramePr>
            <a:graphicFrameLocks noGrp="1"/>
          </p:cNvGraphicFramePr>
          <p:nvPr>
            <p:ph idx="1"/>
          </p:nvPr>
        </p:nvGraphicFramePr>
        <p:xfrm>
          <a:off x="785786" y="1357298"/>
          <a:ext cx="3214710" cy="46434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内容占位符 6"/>
          <p:cNvGraphicFramePr>
            <a:graphicFrameLocks/>
          </p:cNvGraphicFramePr>
          <p:nvPr/>
        </p:nvGraphicFramePr>
        <p:xfrm>
          <a:off x="5143504" y="1357298"/>
          <a:ext cx="3113306" cy="464374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Text Box 30"/>
          <p:cNvSpPr txBox="1">
            <a:spLocks noChangeArrowheads="1"/>
          </p:cNvSpPr>
          <p:nvPr/>
        </p:nvSpPr>
        <p:spPr bwMode="auto">
          <a:xfrm>
            <a:off x="857224" y="1071546"/>
            <a:ext cx="2071702" cy="461665"/>
          </a:xfrm>
          <a:prstGeom prst="rect">
            <a:avLst/>
          </a:prstGeom>
          <a:noFill/>
          <a:ln w="9525" algn="ctr">
            <a:noFill/>
            <a:miter lim="800000"/>
            <a:headEnd/>
            <a:tailEnd/>
          </a:ln>
        </p:spPr>
        <p:txBody>
          <a:bodyPr wrap="square">
            <a:spAutoFit/>
          </a:bodyPr>
          <a:lstStyle/>
          <a:p>
            <a:r>
              <a:rPr lang="en-US" altLang="zh-CN" sz="2400" dirty="0" smtClean="0">
                <a:solidFill>
                  <a:srgbClr val="080808"/>
                </a:solidFill>
                <a:latin typeface="华文行楷" pitchFamily="2" charset="-122"/>
                <a:ea typeface="华文行楷" pitchFamily="2" charset="-122"/>
              </a:rPr>
              <a:t>5</a:t>
            </a:r>
            <a:r>
              <a:rPr lang="zh-CN" altLang="en-US" sz="2400" dirty="0" smtClean="0">
                <a:solidFill>
                  <a:srgbClr val="080808"/>
                </a:solidFill>
                <a:latin typeface="华文行楷" pitchFamily="2" charset="-122"/>
                <a:ea typeface="华文行楷" pitchFamily="2" charset="-122"/>
              </a:rPr>
              <a:t>、服务评价</a:t>
            </a:r>
            <a:endParaRPr lang="de-DE" altLang="zh-CN" sz="2400" dirty="0">
              <a:solidFill>
                <a:srgbClr val="080808"/>
              </a:solidFill>
              <a:latin typeface="华文行楷" pitchFamily="2" charset="-122"/>
              <a:ea typeface="华文行楷" pitchFamily="2" charset="-122"/>
            </a:endParaRPr>
          </a:p>
        </p:txBody>
      </p:sp>
      <p:sp>
        <p:nvSpPr>
          <p:cNvPr id="10"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pPr lvl="0"/>
            <a:r>
              <a:rPr lang="zh-CN" altLang="en-US" sz="3600" dirty="0" smtClean="0">
                <a:solidFill>
                  <a:schemeClr val="tx2"/>
                </a:solidFill>
              </a:rPr>
              <a:t>四、服务标准技术要素的编写</a:t>
            </a:r>
            <a:endParaRPr lang="en-US" altLang="zh-CN" sz="3600" dirty="0" smtClean="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right)">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Graphic spid="8" grpId="0">
        <p:bldAsOne/>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30"/>
          <p:cNvSpPr txBox="1">
            <a:spLocks noChangeArrowheads="1"/>
          </p:cNvSpPr>
          <p:nvPr/>
        </p:nvSpPr>
        <p:spPr bwMode="auto">
          <a:xfrm>
            <a:off x="642910" y="1571612"/>
            <a:ext cx="8001056" cy="3108543"/>
          </a:xfrm>
          <a:prstGeom prst="rect">
            <a:avLst/>
          </a:prstGeom>
          <a:noFill/>
          <a:ln w="9525" algn="ctr">
            <a:noFill/>
            <a:miter lim="800000"/>
            <a:headEnd/>
            <a:tailEnd/>
          </a:ln>
        </p:spPr>
        <p:txBody>
          <a:bodyPr wrap="square">
            <a:spAutoFit/>
          </a:bodyPr>
          <a:lstStyle/>
          <a:p>
            <a:r>
              <a:rPr lang="zh-CN" altLang="en-US" sz="2800" dirty="0" smtClean="0">
                <a:solidFill>
                  <a:srgbClr val="080808"/>
                </a:solidFill>
                <a:latin typeface="楷体" pitchFamily="49" charset="-122"/>
                <a:ea typeface="楷体" pitchFamily="49" charset="-122"/>
              </a:rPr>
              <a:t>    发生影响使用者安全、服务中断、或紧急情况时，用户希望在恢复正常服务和采取临时措施之前，及时得到有关事故性质、所涉风险、联系方式、清晰的说明等信息。补救措施中宜具体规定政策、程序、相关设备、以及在各种情况下获得应急服务的渠道。具体服务行业的标准可结合具体情况以及相关法律法规的要求进行规定。</a:t>
            </a:r>
            <a:endParaRPr lang="de-DE" altLang="zh-CN" sz="2800" dirty="0">
              <a:solidFill>
                <a:srgbClr val="080808"/>
              </a:solidFill>
              <a:latin typeface="楷体" pitchFamily="49" charset="-122"/>
              <a:ea typeface="楷体" pitchFamily="49" charset="-122"/>
            </a:endParaRPr>
          </a:p>
        </p:txBody>
      </p:sp>
      <p:sp>
        <p:nvSpPr>
          <p:cNvPr id="6" name="Text Box 30"/>
          <p:cNvSpPr txBox="1">
            <a:spLocks noChangeArrowheads="1"/>
          </p:cNvSpPr>
          <p:nvPr/>
        </p:nvSpPr>
        <p:spPr bwMode="auto">
          <a:xfrm>
            <a:off x="647700" y="1000108"/>
            <a:ext cx="8496300" cy="461665"/>
          </a:xfrm>
          <a:prstGeom prst="rect">
            <a:avLst/>
          </a:prstGeom>
          <a:noFill/>
          <a:ln w="9525" algn="ctr">
            <a:noFill/>
            <a:miter lim="800000"/>
            <a:headEnd/>
            <a:tailEnd/>
          </a:ln>
        </p:spPr>
        <p:txBody>
          <a:bodyPr>
            <a:spAutoFit/>
          </a:bodyPr>
          <a:lstStyle/>
          <a:p>
            <a:r>
              <a:rPr lang="en-US" altLang="zh-CN" sz="2400" dirty="0" smtClean="0">
                <a:solidFill>
                  <a:srgbClr val="080808"/>
                </a:solidFill>
                <a:latin typeface="华文行楷" pitchFamily="2" charset="-122"/>
                <a:ea typeface="华文行楷" pitchFamily="2" charset="-122"/>
              </a:rPr>
              <a:t>6</a:t>
            </a:r>
            <a:r>
              <a:rPr lang="zh-CN" altLang="en-US" sz="2400" dirty="0" smtClean="0">
                <a:solidFill>
                  <a:srgbClr val="080808"/>
                </a:solidFill>
                <a:latin typeface="华文行楷" pitchFamily="2" charset="-122"/>
                <a:ea typeface="华文行楷" pitchFamily="2" charset="-122"/>
              </a:rPr>
              <a:t>、应急响应</a:t>
            </a:r>
            <a:endParaRPr lang="de-DE" altLang="zh-CN" sz="2400" dirty="0">
              <a:solidFill>
                <a:srgbClr val="080808"/>
              </a:solidFill>
              <a:latin typeface="华文行楷" pitchFamily="2" charset="-122"/>
              <a:ea typeface="华文行楷" pitchFamily="2" charset="-122"/>
            </a:endParaRPr>
          </a:p>
        </p:txBody>
      </p:sp>
      <p:sp>
        <p:nvSpPr>
          <p:cNvPr id="10"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pPr lvl="0"/>
            <a:r>
              <a:rPr lang="zh-CN" altLang="en-US" sz="3600" dirty="0" smtClean="0">
                <a:solidFill>
                  <a:schemeClr val="tx2"/>
                </a:solidFill>
              </a:rPr>
              <a:t>四、服务标准技术要素的编写</a:t>
            </a:r>
            <a:endParaRPr lang="en-US" altLang="zh-CN" sz="3600" dirty="0" smtClean="0">
              <a:solidFill>
                <a:schemeClr val="tx2"/>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pPr lvl="0"/>
            <a:r>
              <a:rPr lang="zh-CN" altLang="en-US" sz="3200" dirty="0" smtClean="0">
                <a:solidFill>
                  <a:schemeClr val="tx2"/>
                </a:solidFill>
              </a:rPr>
              <a:t>五、商务部行业标准制修订流程</a:t>
            </a:r>
          </a:p>
        </p:txBody>
      </p:sp>
      <p:graphicFrame>
        <p:nvGraphicFramePr>
          <p:cNvPr id="12" name="图示 11"/>
          <p:cNvGraphicFramePr/>
          <p:nvPr/>
        </p:nvGraphicFramePr>
        <p:xfrm>
          <a:off x="1000100" y="928670"/>
          <a:ext cx="7191404" cy="29306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4" name="图示 13"/>
          <p:cNvGraphicFramePr/>
          <p:nvPr/>
        </p:nvGraphicFramePr>
        <p:xfrm>
          <a:off x="1000100" y="3071810"/>
          <a:ext cx="7215238" cy="292895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
                                            <p:graphicEl>
                                              <a:dgm id="{F88D82DD-C157-4ACD-A689-313F023302B8}"/>
                                            </p:graphicEl>
                                          </p:spTgt>
                                        </p:tgtEl>
                                        <p:attrNameLst>
                                          <p:attrName>style.visibility</p:attrName>
                                        </p:attrNameLst>
                                      </p:cBhvr>
                                      <p:to>
                                        <p:strVal val="visible"/>
                                      </p:to>
                                    </p:set>
                                    <p:animEffect transition="in" filter="wipe(left)">
                                      <p:cBhvr>
                                        <p:cTn id="7" dur="500"/>
                                        <p:tgtEl>
                                          <p:spTgt spid="12">
                                            <p:graphicEl>
                                              <a:dgm id="{F88D82DD-C157-4ACD-A689-313F023302B8}"/>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
                                            <p:graphicEl>
                                              <a:dgm id="{F0709C1E-7DDE-4770-8C3D-0F31A52044DE}"/>
                                            </p:graphicEl>
                                          </p:spTgt>
                                        </p:tgtEl>
                                        <p:attrNameLst>
                                          <p:attrName>style.visibility</p:attrName>
                                        </p:attrNameLst>
                                      </p:cBhvr>
                                      <p:to>
                                        <p:strVal val="visible"/>
                                      </p:to>
                                    </p:set>
                                    <p:animEffect transition="in" filter="wipe(left)">
                                      <p:cBhvr>
                                        <p:cTn id="12" dur="500"/>
                                        <p:tgtEl>
                                          <p:spTgt spid="12">
                                            <p:graphicEl>
                                              <a:dgm id="{F0709C1E-7DDE-4770-8C3D-0F31A52044DE}"/>
                                            </p:graphic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2">
                                            <p:graphicEl>
                                              <a:dgm id="{CB42167D-7C6F-4BF4-843E-0330057DCF5D}"/>
                                            </p:graphicEl>
                                          </p:spTgt>
                                        </p:tgtEl>
                                        <p:attrNameLst>
                                          <p:attrName>style.visibility</p:attrName>
                                        </p:attrNameLst>
                                      </p:cBhvr>
                                      <p:to>
                                        <p:strVal val="visible"/>
                                      </p:to>
                                    </p:set>
                                    <p:animEffect transition="in" filter="wipe(left)">
                                      <p:cBhvr>
                                        <p:cTn id="15" dur="500"/>
                                        <p:tgtEl>
                                          <p:spTgt spid="12">
                                            <p:graphicEl>
                                              <a:dgm id="{CB42167D-7C6F-4BF4-843E-0330057DCF5D}"/>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2">
                                            <p:graphicEl>
                                              <a:dgm id="{A78C4565-7A18-4FD0-8BB3-E22D7780F6CC}"/>
                                            </p:graphicEl>
                                          </p:spTgt>
                                        </p:tgtEl>
                                        <p:attrNameLst>
                                          <p:attrName>style.visibility</p:attrName>
                                        </p:attrNameLst>
                                      </p:cBhvr>
                                      <p:to>
                                        <p:strVal val="visible"/>
                                      </p:to>
                                    </p:set>
                                    <p:animEffect transition="in" filter="wipe(left)">
                                      <p:cBhvr>
                                        <p:cTn id="20" dur="500"/>
                                        <p:tgtEl>
                                          <p:spTgt spid="12">
                                            <p:graphicEl>
                                              <a:dgm id="{A78C4565-7A18-4FD0-8BB3-E22D7780F6CC}"/>
                                            </p:graphicEl>
                                          </p:spTgt>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2">
                                            <p:graphicEl>
                                              <a:dgm id="{330420D3-C540-4027-9EE9-E9D67E582D4F}"/>
                                            </p:graphicEl>
                                          </p:spTgt>
                                        </p:tgtEl>
                                        <p:attrNameLst>
                                          <p:attrName>style.visibility</p:attrName>
                                        </p:attrNameLst>
                                      </p:cBhvr>
                                      <p:to>
                                        <p:strVal val="visible"/>
                                      </p:to>
                                    </p:set>
                                    <p:animEffect transition="in" filter="wipe(left)">
                                      <p:cBhvr>
                                        <p:cTn id="23" dur="500"/>
                                        <p:tgtEl>
                                          <p:spTgt spid="12">
                                            <p:graphicEl>
                                              <a:dgm id="{330420D3-C540-4027-9EE9-E9D67E582D4F}"/>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2">
                                            <p:graphicEl>
                                              <a:dgm id="{3B256B14-A2DF-4EDC-A3DB-8897A32D5ED2}"/>
                                            </p:graphicEl>
                                          </p:spTgt>
                                        </p:tgtEl>
                                        <p:attrNameLst>
                                          <p:attrName>style.visibility</p:attrName>
                                        </p:attrNameLst>
                                      </p:cBhvr>
                                      <p:to>
                                        <p:strVal val="visible"/>
                                      </p:to>
                                    </p:set>
                                    <p:animEffect transition="in" filter="wipe(left)">
                                      <p:cBhvr>
                                        <p:cTn id="28" dur="500"/>
                                        <p:tgtEl>
                                          <p:spTgt spid="12">
                                            <p:graphicEl>
                                              <a:dgm id="{3B256B14-A2DF-4EDC-A3DB-8897A32D5ED2}"/>
                                            </p:graphic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2">
                                            <p:graphicEl>
                                              <a:dgm id="{0EB18862-45A2-4F3F-9F35-7A62B83FE081}"/>
                                            </p:graphicEl>
                                          </p:spTgt>
                                        </p:tgtEl>
                                        <p:attrNameLst>
                                          <p:attrName>style.visibility</p:attrName>
                                        </p:attrNameLst>
                                      </p:cBhvr>
                                      <p:to>
                                        <p:strVal val="visible"/>
                                      </p:to>
                                    </p:set>
                                    <p:animEffect transition="in" filter="wipe(left)">
                                      <p:cBhvr>
                                        <p:cTn id="31" dur="500"/>
                                        <p:tgtEl>
                                          <p:spTgt spid="12">
                                            <p:graphicEl>
                                              <a:dgm id="{0EB18862-45A2-4F3F-9F35-7A62B83FE081}"/>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4">
                                            <p:graphicEl>
                                              <a:dgm id="{F88D82DD-C157-4ACD-A689-313F023302B8}"/>
                                            </p:graphicEl>
                                          </p:spTgt>
                                        </p:tgtEl>
                                        <p:attrNameLst>
                                          <p:attrName>style.visibility</p:attrName>
                                        </p:attrNameLst>
                                      </p:cBhvr>
                                      <p:to>
                                        <p:strVal val="visible"/>
                                      </p:to>
                                    </p:set>
                                    <p:animEffect transition="in" filter="wipe(left)">
                                      <p:cBhvr>
                                        <p:cTn id="36" dur="500"/>
                                        <p:tgtEl>
                                          <p:spTgt spid="14">
                                            <p:graphicEl>
                                              <a:dgm id="{F88D82DD-C157-4ACD-A689-313F023302B8}"/>
                                            </p:graphic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14">
                                            <p:graphicEl>
                                              <a:dgm id="{F0709C1E-7DDE-4770-8C3D-0F31A52044DE}"/>
                                            </p:graphicEl>
                                          </p:spTgt>
                                        </p:tgtEl>
                                        <p:attrNameLst>
                                          <p:attrName>style.visibility</p:attrName>
                                        </p:attrNameLst>
                                      </p:cBhvr>
                                      <p:to>
                                        <p:strVal val="visible"/>
                                      </p:to>
                                    </p:set>
                                    <p:animEffect transition="in" filter="wipe(left)">
                                      <p:cBhvr>
                                        <p:cTn id="41" dur="500"/>
                                        <p:tgtEl>
                                          <p:spTgt spid="14">
                                            <p:graphicEl>
                                              <a:dgm id="{F0709C1E-7DDE-4770-8C3D-0F31A52044DE}"/>
                                            </p:graphicEl>
                                          </p:spTgt>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4">
                                            <p:graphicEl>
                                              <a:dgm id="{CB42167D-7C6F-4BF4-843E-0330057DCF5D}"/>
                                            </p:graphicEl>
                                          </p:spTgt>
                                        </p:tgtEl>
                                        <p:attrNameLst>
                                          <p:attrName>style.visibility</p:attrName>
                                        </p:attrNameLst>
                                      </p:cBhvr>
                                      <p:to>
                                        <p:strVal val="visible"/>
                                      </p:to>
                                    </p:set>
                                    <p:animEffect transition="in" filter="wipe(left)">
                                      <p:cBhvr>
                                        <p:cTn id="44" dur="500"/>
                                        <p:tgtEl>
                                          <p:spTgt spid="14">
                                            <p:graphicEl>
                                              <a:dgm id="{CB42167D-7C6F-4BF4-843E-0330057DCF5D}"/>
                                            </p:graphicEl>
                                          </p:spTgt>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14">
                                            <p:graphicEl>
                                              <a:dgm id="{A78C4565-7A18-4FD0-8BB3-E22D7780F6CC}"/>
                                            </p:graphicEl>
                                          </p:spTgt>
                                        </p:tgtEl>
                                        <p:attrNameLst>
                                          <p:attrName>style.visibility</p:attrName>
                                        </p:attrNameLst>
                                      </p:cBhvr>
                                      <p:to>
                                        <p:strVal val="visible"/>
                                      </p:to>
                                    </p:set>
                                    <p:animEffect transition="in" filter="wipe(left)">
                                      <p:cBhvr>
                                        <p:cTn id="49" dur="500"/>
                                        <p:tgtEl>
                                          <p:spTgt spid="14">
                                            <p:graphicEl>
                                              <a:dgm id="{A78C4565-7A18-4FD0-8BB3-E22D7780F6CC}"/>
                                            </p:graphicEl>
                                          </p:spTgt>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4">
                                            <p:graphicEl>
                                              <a:dgm id="{330420D3-C540-4027-9EE9-E9D67E582D4F}"/>
                                            </p:graphicEl>
                                          </p:spTgt>
                                        </p:tgtEl>
                                        <p:attrNameLst>
                                          <p:attrName>style.visibility</p:attrName>
                                        </p:attrNameLst>
                                      </p:cBhvr>
                                      <p:to>
                                        <p:strVal val="visible"/>
                                      </p:to>
                                    </p:set>
                                    <p:animEffect transition="in" filter="wipe(left)">
                                      <p:cBhvr>
                                        <p:cTn id="52" dur="500"/>
                                        <p:tgtEl>
                                          <p:spTgt spid="14">
                                            <p:graphicEl>
                                              <a:dgm id="{330420D3-C540-4027-9EE9-E9D67E582D4F}"/>
                                            </p:graphic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4">
                                            <p:graphicEl>
                                              <a:dgm id="{3B256B14-A2DF-4EDC-A3DB-8897A32D5ED2}"/>
                                            </p:graphicEl>
                                          </p:spTgt>
                                        </p:tgtEl>
                                        <p:attrNameLst>
                                          <p:attrName>style.visibility</p:attrName>
                                        </p:attrNameLst>
                                      </p:cBhvr>
                                      <p:to>
                                        <p:strVal val="visible"/>
                                      </p:to>
                                    </p:set>
                                    <p:animEffect transition="in" filter="wipe(left)">
                                      <p:cBhvr>
                                        <p:cTn id="57" dur="500"/>
                                        <p:tgtEl>
                                          <p:spTgt spid="14">
                                            <p:graphicEl>
                                              <a:dgm id="{3B256B14-A2DF-4EDC-A3DB-8897A32D5ED2}"/>
                                            </p:graphicEl>
                                          </p:spTgt>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4">
                                            <p:graphicEl>
                                              <a:dgm id="{0EB18862-45A2-4F3F-9F35-7A62B83FE081}"/>
                                            </p:graphicEl>
                                          </p:spTgt>
                                        </p:tgtEl>
                                        <p:attrNameLst>
                                          <p:attrName>style.visibility</p:attrName>
                                        </p:attrNameLst>
                                      </p:cBhvr>
                                      <p:to>
                                        <p:strVal val="visible"/>
                                      </p:to>
                                    </p:set>
                                    <p:animEffect transition="in" filter="wipe(left)">
                                      <p:cBhvr>
                                        <p:cTn id="60" dur="500"/>
                                        <p:tgtEl>
                                          <p:spTgt spid="14">
                                            <p:graphicEl>
                                              <a:dgm id="{0EB18862-45A2-4F3F-9F35-7A62B83FE08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Sub>
          <a:bldDgm bld="one"/>
        </p:bldSub>
      </p:bldGraphic>
      <p:bldGraphic spid="14" grpId="0">
        <p:bldSub>
          <a:bldDgm bld="one"/>
        </p:bldSub>
      </p:bldGraphic>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zh-CN" altLang="en-US" sz="2400" dirty="0" smtClean="0">
                <a:latin typeface="+mn-ea"/>
              </a:rPr>
              <a:t>国际标准化组织（即</a:t>
            </a:r>
            <a:r>
              <a:rPr lang="en-US" altLang="zh-CN" sz="2400" dirty="0" smtClean="0">
                <a:latin typeface="+mn-ea"/>
              </a:rPr>
              <a:t>ISO</a:t>
            </a:r>
            <a:r>
              <a:rPr lang="zh-CN" altLang="en-US" sz="2400" dirty="0" smtClean="0">
                <a:latin typeface="+mn-ea"/>
              </a:rPr>
              <a:t>）成立于</a:t>
            </a:r>
            <a:r>
              <a:rPr lang="en-US" altLang="zh-CN" sz="2400" dirty="0" smtClean="0">
                <a:latin typeface="+mn-ea"/>
              </a:rPr>
              <a:t>1947</a:t>
            </a:r>
            <a:r>
              <a:rPr lang="zh-CN" altLang="en-US" sz="2400" dirty="0" smtClean="0">
                <a:latin typeface="+mn-ea"/>
              </a:rPr>
              <a:t>年</a:t>
            </a:r>
            <a:r>
              <a:rPr lang="en-US" altLang="zh-CN" sz="2400" dirty="0" smtClean="0">
                <a:latin typeface="+mn-ea"/>
              </a:rPr>
              <a:t>2</a:t>
            </a:r>
            <a:r>
              <a:rPr lang="zh-CN" altLang="en-US" sz="2400" dirty="0" smtClean="0">
                <a:latin typeface="+mn-ea"/>
              </a:rPr>
              <a:t>月</a:t>
            </a:r>
            <a:r>
              <a:rPr lang="en-US" altLang="zh-CN" sz="2400" dirty="0" smtClean="0">
                <a:latin typeface="+mn-ea"/>
              </a:rPr>
              <a:t>23</a:t>
            </a:r>
            <a:r>
              <a:rPr lang="zh-CN" altLang="en-US" sz="2400" dirty="0" smtClean="0">
                <a:latin typeface="+mn-ea"/>
              </a:rPr>
              <a:t>日，制作全世界工商业国际标准的各国国家标准机构代表的国际标准建立机构，总部设于瑞士日内瓦，成员包括</a:t>
            </a:r>
            <a:r>
              <a:rPr lang="en-US" altLang="zh-CN" sz="2400" dirty="0" smtClean="0">
                <a:latin typeface="+mn-ea"/>
              </a:rPr>
              <a:t>162</a:t>
            </a:r>
            <a:r>
              <a:rPr lang="zh-CN" altLang="en-US" sz="2400" dirty="0" smtClean="0">
                <a:latin typeface="+mn-ea"/>
              </a:rPr>
              <a:t>个会员国。参加者包括各会员国的国家标准机构和主要公司。它是世界上最大的非政府性标准化专门机构，是国际标准化领域中一个十分重要的组织。</a:t>
            </a:r>
            <a:endParaRPr lang="en-US" altLang="zh-CN" sz="2400" dirty="0" smtClean="0">
              <a:latin typeface="+mn-ea"/>
            </a:endParaRPr>
          </a:p>
          <a:p>
            <a:r>
              <a:rPr lang="zh-CN" altLang="en-US" sz="2400" dirty="0" smtClean="0">
                <a:latin typeface="+mn-ea"/>
              </a:rPr>
              <a:t>国际标准化组织的任务是促进全球范围内的标准化及其有关活动，以利于国际间产品与服务的交流，以及在知识、科学、技术和经济活动中发展国际间的相互合作。</a:t>
            </a:r>
            <a:endParaRPr lang="zh-CN" altLang="en-US" sz="2400" dirty="0">
              <a:latin typeface="+mn-ea"/>
            </a:endParaRPr>
          </a:p>
        </p:txBody>
      </p:sp>
      <p:sp>
        <p:nvSpPr>
          <p:cNvPr id="4"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r>
              <a:rPr lang="zh-CN" altLang="en-US" sz="3200" dirty="0" smtClean="0">
                <a:solidFill>
                  <a:schemeClr val="tx2"/>
                </a:solidFill>
              </a:rPr>
              <a:t>六、国际标准化组织介绍</a:t>
            </a:r>
          </a:p>
        </p:txBody>
      </p:sp>
      <p:sp>
        <p:nvSpPr>
          <p:cNvPr id="5" name="矩形 4"/>
          <p:cNvSpPr/>
          <p:nvPr/>
        </p:nvSpPr>
        <p:spPr>
          <a:xfrm>
            <a:off x="785786" y="1119830"/>
            <a:ext cx="1285884" cy="523220"/>
          </a:xfrm>
          <a:prstGeom prst="rect">
            <a:avLst/>
          </a:prstGeom>
        </p:spPr>
        <p:txBody>
          <a:bodyPr wrap="square">
            <a:spAutoFit/>
          </a:bodyPr>
          <a:lstStyle/>
          <a:p>
            <a:r>
              <a:rPr lang="en-US" altLang="zh-CN" sz="2800" dirty="0" smtClean="0">
                <a:latin typeface="黑体" pitchFamily="49" charset="-122"/>
                <a:ea typeface="黑体" pitchFamily="49" charset="-122"/>
              </a:rPr>
              <a:t>ISO</a:t>
            </a:r>
            <a:endParaRPr lang="zh-CN" altLang="en-US" sz="2800" dirty="0">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内容占位符 2"/>
          <p:cNvSpPr>
            <a:spLocks noGrp="1"/>
          </p:cNvSpPr>
          <p:nvPr>
            <p:ph idx="1"/>
          </p:nvPr>
        </p:nvSpPr>
        <p:spPr>
          <a:xfrm>
            <a:off x="357158" y="1500174"/>
            <a:ext cx="3143272" cy="4643470"/>
          </a:xfrm>
        </p:spPr>
        <p:txBody>
          <a:bodyPr/>
          <a:lstStyle/>
          <a:p>
            <a:pPr eaLnBrk="1" hangingPunct="1">
              <a:buNone/>
            </a:pPr>
            <a:r>
              <a:rPr lang="zh-CN" altLang="en-US" sz="2800" dirty="0" smtClean="0">
                <a:latin typeface="隶书" pitchFamily="49" charset="-122"/>
                <a:ea typeface="隶书" pitchFamily="49" charset="-122"/>
              </a:rPr>
              <a:t>    中央纪委书记，原国务院副总理王岐山于</a:t>
            </a:r>
            <a:r>
              <a:rPr lang="en-US" altLang="zh-CN" sz="2800" dirty="0" smtClean="0">
                <a:latin typeface="隶书" pitchFamily="49" charset="-122"/>
                <a:ea typeface="隶书" pitchFamily="49" charset="-122"/>
              </a:rPr>
              <a:t>2011</a:t>
            </a:r>
            <a:r>
              <a:rPr lang="zh-CN" altLang="en-US" sz="2800" dirty="0" smtClean="0">
                <a:latin typeface="隶书" pitchFamily="49" charset="-122"/>
                <a:ea typeface="隶书" pitchFamily="49" charset="-122"/>
              </a:rPr>
              <a:t>年指出：</a:t>
            </a:r>
            <a:endParaRPr lang="en-US" altLang="zh-CN" sz="2800" dirty="0" smtClean="0">
              <a:latin typeface="隶书" pitchFamily="49" charset="-122"/>
              <a:ea typeface="隶书" pitchFamily="49" charset="-122"/>
            </a:endParaRPr>
          </a:p>
          <a:p>
            <a:pPr eaLnBrk="1" hangingPunct="1">
              <a:buNone/>
            </a:pPr>
            <a:endParaRPr lang="en-US" altLang="zh-CN" sz="2800" dirty="0" smtClean="0">
              <a:ea typeface="宋体" charset="-122"/>
            </a:endParaRPr>
          </a:p>
          <a:p>
            <a:pPr eaLnBrk="1" hangingPunct="1">
              <a:buNone/>
            </a:pPr>
            <a:r>
              <a:rPr lang="zh-CN" altLang="en-US" sz="2800" dirty="0" smtClean="0">
                <a:latin typeface="隶书" pitchFamily="49" charset="-122"/>
                <a:ea typeface="隶书" pitchFamily="49" charset="-122"/>
              </a:rPr>
              <a:t>“质量的前提就是标准，标准一确立，质量就有秤了，就好衡量了”</a:t>
            </a:r>
            <a:endParaRPr lang="en-US" altLang="zh-CN" sz="2800" dirty="0" smtClean="0">
              <a:latin typeface="隶书" pitchFamily="49" charset="-122"/>
              <a:ea typeface="隶书" pitchFamily="49" charset="-122"/>
            </a:endParaRPr>
          </a:p>
          <a:p>
            <a:pPr eaLnBrk="1" hangingPunct="1"/>
            <a:endParaRPr lang="zh-CN" altLang="en-US" sz="2400" dirty="0" smtClean="0">
              <a:ea typeface="宋体" charset="-122"/>
            </a:endParaRPr>
          </a:p>
        </p:txBody>
      </p:sp>
      <p:pic>
        <p:nvPicPr>
          <p:cNvPr id="16387" name="Picture 2"/>
          <p:cNvPicPr>
            <a:picLocks noChangeAspect="1" noChangeArrowheads="1"/>
          </p:cNvPicPr>
          <p:nvPr/>
        </p:nvPicPr>
        <p:blipFill>
          <a:blip r:embed="rId2" cstate="print"/>
          <a:srcRect/>
          <a:stretch>
            <a:fillRect/>
          </a:stretch>
        </p:blipFill>
        <p:spPr bwMode="auto">
          <a:xfrm>
            <a:off x="3714744" y="1571612"/>
            <a:ext cx="5050616" cy="3650737"/>
          </a:xfrm>
          <a:prstGeom prst="rect">
            <a:avLst/>
          </a:prstGeom>
          <a:noFill/>
          <a:ln w="9525">
            <a:noFill/>
            <a:miter lim="800000"/>
            <a:headEnd/>
            <a:tailEnd/>
          </a:ln>
        </p:spPr>
      </p:pic>
      <p:sp>
        <p:nvSpPr>
          <p:cNvPr id="6"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fontScale="85000" lnSpcReduction="10000"/>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3600" b="0" i="0" u="none" strike="noStrike" kern="0" cap="none" spc="0" normalizeH="0" baseline="0" noProof="0" dirty="0" smtClean="0">
                <a:ln>
                  <a:noFill/>
                </a:ln>
                <a:solidFill>
                  <a:schemeClr val="tx2"/>
                </a:solidFill>
                <a:effectLst/>
                <a:uLnTx/>
                <a:uFillTx/>
                <a:latin typeface="+mj-lt"/>
                <a:ea typeface="宋体" charset="-122"/>
                <a:cs typeface="+mj-cs"/>
              </a:rPr>
              <a:t>一、标准化工作的重要性日益凸现</a:t>
            </a:r>
            <a:endParaRPr kumimoji="0" lang="zh-CN" altLang="en-US" sz="36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宋体" charset="-122"/>
              <a:cs typeface="+mj-cs"/>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r>
              <a:rPr lang="zh-CN" altLang="en-US" sz="3200" dirty="0" smtClean="0">
                <a:solidFill>
                  <a:schemeClr val="tx2"/>
                </a:solidFill>
              </a:rPr>
              <a:t>六、国际标准化组织介绍</a:t>
            </a:r>
          </a:p>
        </p:txBody>
      </p:sp>
      <p:graphicFrame>
        <p:nvGraphicFramePr>
          <p:cNvPr id="8" name="内容占位符 7"/>
          <p:cNvGraphicFramePr>
            <a:graphicFrameLocks noGrp="1"/>
          </p:cNvGraphicFramePr>
          <p:nvPr>
            <p:ph idx="1"/>
          </p:nvPr>
        </p:nvGraphicFramePr>
        <p:xfrm>
          <a:off x="357158" y="1285860"/>
          <a:ext cx="8501122" cy="49117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矩形 8"/>
          <p:cNvSpPr/>
          <p:nvPr/>
        </p:nvSpPr>
        <p:spPr>
          <a:xfrm>
            <a:off x="357158" y="868955"/>
            <a:ext cx="877163" cy="369332"/>
          </a:xfrm>
          <a:prstGeom prst="rect">
            <a:avLst/>
          </a:prstGeom>
        </p:spPr>
        <p:txBody>
          <a:bodyPr wrap="none">
            <a:spAutoFit/>
          </a:bodyPr>
          <a:lstStyle/>
          <a:p>
            <a:r>
              <a:rPr lang="en-US" altLang="zh-CN" dirty="0" smtClean="0">
                <a:latin typeface="黑体" pitchFamily="49" charset="-122"/>
                <a:ea typeface="黑体" pitchFamily="49" charset="-122"/>
              </a:rPr>
              <a:t>TC 176</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graphicEl>
                                              <a:dgm id="{B5FDDF76-8FB6-449C-AAE6-0E10A36E136B}"/>
                                            </p:graphicEl>
                                          </p:spTgt>
                                        </p:tgtEl>
                                        <p:attrNameLst>
                                          <p:attrName>style.visibility</p:attrName>
                                        </p:attrNameLst>
                                      </p:cBhvr>
                                      <p:to>
                                        <p:strVal val="visible"/>
                                      </p:to>
                                    </p:set>
                                    <p:animEffect transition="in" filter="wipe(up)">
                                      <p:cBhvr>
                                        <p:cTn id="7" dur="500"/>
                                        <p:tgtEl>
                                          <p:spTgt spid="8">
                                            <p:graphicEl>
                                              <a:dgm id="{B5FDDF76-8FB6-449C-AAE6-0E10A36E136B}"/>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8">
                                            <p:graphicEl>
                                              <a:dgm id="{FCC76EAA-FC86-487F-A822-596DA2F76D14}"/>
                                            </p:graphicEl>
                                          </p:spTgt>
                                        </p:tgtEl>
                                        <p:attrNameLst>
                                          <p:attrName>style.visibility</p:attrName>
                                        </p:attrNameLst>
                                      </p:cBhvr>
                                      <p:to>
                                        <p:strVal val="visible"/>
                                      </p:to>
                                    </p:set>
                                    <p:animEffect transition="in" filter="wipe(up)">
                                      <p:cBhvr>
                                        <p:cTn id="12" dur="500"/>
                                        <p:tgtEl>
                                          <p:spTgt spid="8">
                                            <p:graphicEl>
                                              <a:dgm id="{FCC76EAA-FC86-487F-A822-596DA2F76D14}"/>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8">
                                            <p:graphicEl>
                                              <a:dgm id="{00D621C3-200D-47B2-81D6-F18EBF484E60}"/>
                                            </p:graphicEl>
                                          </p:spTgt>
                                        </p:tgtEl>
                                        <p:attrNameLst>
                                          <p:attrName>style.visibility</p:attrName>
                                        </p:attrNameLst>
                                      </p:cBhvr>
                                      <p:to>
                                        <p:strVal val="visible"/>
                                      </p:to>
                                    </p:set>
                                    <p:animEffect transition="in" filter="wipe(up)">
                                      <p:cBhvr>
                                        <p:cTn id="17" dur="500"/>
                                        <p:tgtEl>
                                          <p:spTgt spid="8">
                                            <p:graphicEl>
                                              <a:dgm id="{00D621C3-200D-47B2-81D6-F18EBF484E60}"/>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8">
                                            <p:graphicEl>
                                              <a:dgm id="{54E62325-3AFD-409A-9579-2240A2F5C6E9}"/>
                                            </p:graphicEl>
                                          </p:spTgt>
                                        </p:tgtEl>
                                        <p:attrNameLst>
                                          <p:attrName>style.visibility</p:attrName>
                                        </p:attrNameLst>
                                      </p:cBhvr>
                                      <p:to>
                                        <p:strVal val="visible"/>
                                      </p:to>
                                    </p:set>
                                    <p:animEffect transition="in" filter="wipe(up)">
                                      <p:cBhvr>
                                        <p:cTn id="22" dur="500"/>
                                        <p:tgtEl>
                                          <p:spTgt spid="8">
                                            <p:graphicEl>
                                              <a:dgm id="{54E62325-3AFD-409A-9579-2240A2F5C6E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r>
              <a:rPr lang="zh-CN" altLang="en-US" sz="3200" dirty="0" smtClean="0">
                <a:solidFill>
                  <a:schemeClr val="tx2"/>
                </a:solidFill>
              </a:rPr>
              <a:t>六、国际标准化组织介绍</a:t>
            </a:r>
          </a:p>
        </p:txBody>
      </p:sp>
      <p:sp>
        <p:nvSpPr>
          <p:cNvPr id="6" name="内容占位符 5"/>
          <p:cNvSpPr>
            <a:spLocks noGrp="1"/>
          </p:cNvSpPr>
          <p:nvPr>
            <p:ph idx="1"/>
          </p:nvPr>
        </p:nvSpPr>
        <p:spPr>
          <a:xfrm>
            <a:off x="357158" y="1474805"/>
            <a:ext cx="8229600" cy="4525963"/>
          </a:xfrm>
        </p:spPr>
        <p:txBody>
          <a:bodyPr/>
          <a:lstStyle/>
          <a:p>
            <a:r>
              <a:rPr lang="zh-CN" altLang="en-US" sz="2000" dirty="0" smtClean="0">
                <a:latin typeface="+mn-ea"/>
              </a:rPr>
              <a:t>德国标准化学会（</a:t>
            </a:r>
            <a:r>
              <a:rPr lang="en-US" altLang="zh-CN" sz="2000" dirty="0" smtClean="0">
                <a:latin typeface="+mn-ea"/>
              </a:rPr>
              <a:t>DIN</a:t>
            </a:r>
            <a:r>
              <a:rPr lang="zh-CN" altLang="en-US" sz="2000" dirty="0" smtClean="0">
                <a:latin typeface="+mn-ea"/>
              </a:rPr>
              <a:t>）的倡议，国际标准化组织（</a:t>
            </a:r>
            <a:r>
              <a:rPr lang="en-US" altLang="zh-CN" sz="2000" dirty="0" smtClean="0">
                <a:latin typeface="+mn-ea"/>
              </a:rPr>
              <a:t>ISO</a:t>
            </a:r>
            <a:r>
              <a:rPr lang="zh-CN" altLang="en-US" sz="2000" dirty="0" smtClean="0">
                <a:latin typeface="+mn-ea"/>
              </a:rPr>
              <a:t>）将在服务标准化领域成立</a:t>
            </a:r>
            <a:r>
              <a:rPr lang="en-US" altLang="zh-CN" sz="2000" dirty="0" smtClean="0">
                <a:latin typeface="+mn-ea"/>
              </a:rPr>
              <a:t>5</a:t>
            </a:r>
            <a:r>
              <a:rPr lang="zh-CN" altLang="en-US" sz="2000" dirty="0" smtClean="0">
                <a:latin typeface="+mn-ea"/>
              </a:rPr>
              <a:t>个技术委员会。它们是：</a:t>
            </a:r>
            <a:endParaRPr lang="en-US" altLang="zh-CN" sz="2000" dirty="0" smtClean="0">
              <a:latin typeface="+mn-ea"/>
            </a:endParaRPr>
          </a:p>
          <a:p>
            <a:r>
              <a:rPr lang="en-US" altLang="zh-CN" sz="2000" dirty="0" smtClean="0">
                <a:latin typeface="+mn-ea"/>
              </a:rPr>
              <a:t>ISO</a:t>
            </a:r>
            <a:r>
              <a:rPr lang="zh-CN" altLang="en-US" sz="2000" dirty="0" smtClean="0">
                <a:latin typeface="+mn-ea"/>
              </a:rPr>
              <a:t>／</a:t>
            </a:r>
            <a:r>
              <a:rPr lang="en-US" altLang="zh-CN" sz="2000" dirty="0" smtClean="0">
                <a:latin typeface="+mn-ea"/>
              </a:rPr>
              <a:t>TC230“</a:t>
            </a:r>
            <a:r>
              <a:rPr lang="zh-CN" altLang="en-US" sz="2000" dirty="0" smtClean="0">
                <a:latin typeface="+mn-ea"/>
              </a:rPr>
              <a:t>心理学评价”技术委员会，秘书国将由德国（</a:t>
            </a:r>
            <a:r>
              <a:rPr lang="en-US" altLang="zh-CN" sz="2000" dirty="0" smtClean="0">
                <a:latin typeface="+mn-ea"/>
              </a:rPr>
              <a:t>DIN</a:t>
            </a:r>
            <a:r>
              <a:rPr lang="zh-CN" altLang="en-US" sz="2000" dirty="0" smtClean="0">
                <a:latin typeface="+mn-ea"/>
              </a:rPr>
              <a:t>）承担，美国、英国、法国、西班牙、瑞典等</a:t>
            </a:r>
            <a:r>
              <a:rPr lang="en-US" altLang="zh-CN" sz="2000" dirty="0" smtClean="0">
                <a:latin typeface="+mn-ea"/>
              </a:rPr>
              <a:t>14</a:t>
            </a:r>
            <a:r>
              <a:rPr lang="zh-CN" altLang="en-US" sz="2000" dirty="0" smtClean="0">
                <a:latin typeface="+mn-ea"/>
              </a:rPr>
              <a:t>个国家准备参加；</a:t>
            </a:r>
            <a:endParaRPr lang="en-US" altLang="zh-CN" sz="2000" dirty="0" smtClean="0">
              <a:latin typeface="+mn-ea"/>
            </a:endParaRPr>
          </a:p>
          <a:p>
            <a:r>
              <a:rPr lang="en-US" altLang="zh-CN" sz="2000" dirty="0" smtClean="0">
                <a:latin typeface="+mn-ea"/>
              </a:rPr>
              <a:t>ISO</a:t>
            </a:r>
            <a:r>
              <a:rPr lang="zh-CN" altLang="en-US" sz="2000" dirty="0" smtClean="0">
                <a:latin typeface="+mn-ea"/>
              </a:rPr>
              <a:t>／</a:t>
            </a:r>
            <a:r>
              <a:rPr lang="en-US" altLang="zh-CN" sz="2000" dirty="0" smtClean="0">
                <a:latin typeface="+mn-ea"/>
              </a:rPr>
              <a:t>TC231“</a:t>
            </a:r>
            <a:r>
              <a:rPr lang="zh-CN" altLang="en-US" sz="2000" dirty="0" smtClean="0">
                <a:latin typeface="+mn-ea"/>
              </a:rPr>
              <a:t>品牌评价”，秘书国为德国（</a:t>
            </a:r>
            <a:r>
              <a:rPr lang="en-US" altLang="zh-CN" sz="2000" dirty="0" smtClean="0">
                <a:latin typeface="+mn-ea"/>
              </a:rPr>
              <a:t>DIN</a:t>
            </a:r>
            <a:r>
              <a:rPr lang="zh-CN" altLang="en-US" sz="2000" dirty="0" smtClean="0">
                <a:latin typeface="+mn-ea"/>
              </a:rPr>
              <a:t>），积极成员有</a:t>
            </a:r>
            <a:r>
              <a:rPr lang="en-US" altLang="zh-CN" sz="2000" dirty="0" smtClean="0">
                <a:latin typeface="+mn-ea"/>
              </a:rPr>
              <a:t>8</a:t>
            </a:r>
            <a:r>
              <a:rPr lang="zh-CN" altLang="en-US" sz="2000" dirty="0" smtClean="0">
                <a:latin typeface="+mn-ea"/>
              </a:rPr>
              <a:t>个，其中包括德国、英国、法国、西班牙、瑞典和韩国；</a:t>
            </a:r>
            <a:endParaRPr lang="en-US" altLang="zh-CN" sz="2000" dirty="0" smtClean="0">
              <a:latin typeface="+mn-ea"/>
            </a:endParaRPr>
          </a:p>
          <a:p>
            <a:r>
              <a:rPr lang="en-US" altLang="zh-CN" sz="2000" dirty="0" smtClean="0">
                <a:latin typeface="+mn-ea"/>
              </a:rPr>
              <a:t>ISO</a:t>
            </a:r>
            <a:r>
              <a:rPr lang="zh-CN" altLang="en-US" sz="2000" dirty="0" smtClean="0">
                <a:latin typeface="+mn-ea"/>
              </a:rPr>
              <a:t>／</a:t>
            </a:r>
            <a:r>
              <a:rPr lang="en-US" altLang="zh-CN" sz="2000" dirty="0" smtClean="0">
                <a:latin typeface="+mn-ea"/>
              </a:rPr>
              <a:t>TC232“</a:t>
            </a:r>
            <a:r>
              <a:rPr lang="zh-CN" altLang="en-US" sz="2000" dirty="0" smtClean="0">
                <a:latin typeface="+mn-ea"/>
              </a:rPr>
              <a:t>教育服务”，秘书国为德国（</a:t>
            </a:r>
            <a:r>
              <a:rPr lang="en-US" altLang="zh-CN" sz="2000" dirty="0" smtClean="0">
                <a:latin typeface="+mn-ea"/>
              </a:rPr>
              <a:t>DIN</a:t>
            </a:r>
            <a:r>
              <a:rPr lang="zh-CN" altLang="en-US" sz="2000" dirty="0" smtClean="0">
                <a:latin typeface="+mn-ea"/>
              </a:rPr>
              <a:t>），积极成员有德国、美国、韩国等</a:t>
            </a:r>
            <a:r>
              <a:rPr lang="en-US" altLang="zh-CN" sz="2000" dirty="0" smtClean="0">
                <a:latin typeface="+mn-ea"/>
              </a:rPr>
              <a:t>8</a:t>
            </a:r>
            <a:r>
              <a:rPr lang="zh-CN" altLang="en-US" sz="2000" dirty="0" smtClean="0">
                <a:latin typeface="+mn-ea"/>
              </a:rPr>
              <a:t>个国家，将与欧洲语言服务质量协会开展合作；</a:t>
            </a:r>
            <a:endParaRPr lang="en-US" altLang="zh-CN" sz="2000" dirty="0" smtClean="0">
              <a:latin typeface="+mn-ea"/>
            </a:endParaRPr>
          </a:p>
          <a:p>
            <a:r>
              <a:rPr lang="en-US" altLang="zh-CN" sz="2000" dirty="0" smtClean="0">
                <a:latin typeface="+mn-ea"/>
              </a:rPr>
              <a:t>ISO</a:t>
            </a:r>
            <a:r>
              <a:rPr lang="zh-CN" altLang="en-US" sz="2000" dirty="0" smtClean="0">
                <a:latin typeface="+mn-ea"/>
              </a:rPr>
              <a:t>／</a:t>
            </a:r>
            <a:r>
              <a:rPr lang="en-US" altLang="zh-CN" sz="2000" dirty="0" smtClean="0">
                <a:latin typeface="+mn-ea"/>
              </a:rPr>
              <a:t>TC233“</a:t>
            </a:r>
            <a:r>
              <a:rPr lang="zh-CN" altLang="en-US" sz="2000" dirty="0" smtClean="0">
                <a:latin typeface="+mn-ea"/>
              </a:rPr>
              <a:t>清洁服务”，秘书国将由德国承担，积极成员有韩国、奥地利、挪威等</a:t>
            </a:r>
            <a:r>
              <a:rPr lang="en-US" altLang="zh-CN" sz="2000" dirty="0" smtClean="0">
                <a:latin typeface="+mn-ea"/>
              </a:rPr>
              <a:t>5</a:t>
            </a:r>
            <a:r>
              <a:rPr lang="zh-CN" altLang="en-US" sz="2000" dirty="0" smtClean="0">
                <a:latin typeface="+mn-ea"/>
              </a:rPr>
              <a:t>个国家；</a:t>
            </a:r>
            <a:endParaRPr lang="en-US" altLang="zh-CN" sz="2000" dirty="0" smtClean="0">
              <a:latin typeface="+mn-ea"/>
            </a:endParaRPr>
          </a:p>
          <a:p>
            <a:r>
              <a:rPr lang="en-US" altLang="zh-CN" sz="2000" dirty="0" smtClean="0">
                <a:latin typeface="+mn-ea"/>
              </a:rPr>
              <a:t>ISO</a:t>
            </a:r>
            <a:r>
              <a:rPr lang="zh-CN" altLang="en-US" sz="2000" dirty="0" smtClean="0">
                <a:latin typeface="+mn-ea"/>
              </a:rPr>
              <a:t>／</a:t>
            </a:r>
            <a:r>
              <a:rPr lang="en-US" altLang="zh-CN" sz="2000" dirty="0" smtClean="0">
                <a:latin typeface="+mn-ea"/>
              </a:rPr>
              <a:t>TC235</a:t>
            </a:r>
            <a:r>
              <a:rPr lang="zh-CN" altLang="en-US" sz="2000" dirty="0" smtClean="0">
                <a:latin typeface="+mn-ea"/>
              </a:rPr>
              <a:t>“信贷评定服务”秘书国为德国（</a:t>
            </a:r>
            <a:r>
              <a:rPr lang="en-US" altLang="zh-CN" sz="2000" dirty="0" smtClean="0">
                <a:latin typeface="+mn-ea"/>
              </a:rPr>
              <a:t>DIN</a:t>
            </a:r>
            <a:r>
              <a:rPr lang="zh-CN" altLang="en-US" sz="2000" dirty="0" smtClean="0">
                <a:latin typeface="+mn-ea"/>
              </a:rPr>
              <a:t>），德国、英国、奥地利等</a:t>
            </a:r>
            <a:r>
              <a:rPr lang="en-US" altLang="zh-CN" sz="2000" dirty="0" smtClean="0">
                <a:latin typeface="+mn-ea"/>
              </a:rPr>
              <a:t>5</a:t>
            </a:r>
            <a:r>
              <a:rPr lang="zh-CN" altLang="en-US" sz="2000" dirty="0" smtClean="0">
                <a:latin typeface="+mn-ea"/>
              </a:rPr>
              <a:t>个国家准备参加。</a:t>
            </a:r>
            <a:endParaRPr lang="zh-CN" altLang="en-US" sz="2000" dirty="0">
              <a:latin typeface="+mn-ea"/>
            </a:endParaRPr>
          </a:p>
        </p:txBody>
      </p:sp>
      <p:sp>
        <p:nvSpPr>
          <p:cNvPr id="7" name="矩形 6"/>
          <p:cNvSpPr/>
          <p:nvPr/>
        </p:nvSpPr>
        <p:spPr>
          <a:xfrm>
            <a:off x="785786" y="1059404"/>
            <a:ext cx="3647152" cy="369332"/>
          </a:xfrm>
          <a:prstGeom prst="rect">
            <a:avLst/>
          </a:prstGeom>
        </p:spPr>
        <p:txBody>
          <a:bodyPr wrap="none">
            <a:spAutoFit/>
          </a:bodyPr>
          <a:lstStyle/>
          <a:p>
            <a:r>
              <a:rPr lang="zh-CN" altLang="en-US" dirty="0" smtClean="0">
                <a:latin typeface="黑体" pitchFamily="49" charset="-122"/>
                <a:ea typeface="黑体" pitchFamily="49" charset="-122"/>
              </a:rPr>
              <a:t>计划成立的服务标准化技术委员会</a:t>
            </a:r>
            <a:endParaRPr lang="zh-CN" altLang="en-US" dirty="0">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wipe(down)">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wipe(down)">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wipe(down)">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wipe(down)">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wipe(down)">
                                      <p:cBhvr>
                                        <p:cTn id="3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57158" y="1546243"/>
            <a:ext cx="8229600" cy="4525963"/>
          </a:xfrm>
        </p:spPr>
        <p:txBody>
          <a:bodyPr/>
          <a:lstStyle/>
          <a:p>
            <a:r>
              <a:rPr lang="zh-CN" altLang="en-US" sz="2000" dirty="0" smtClean="0"/>
              <a:t>国际电工委员会（</a:t>
            </a:r>
            <a:r>
              <a:rPr lang="en-US" altLang="zh-CN" sz="2000" dirty="0" smtClean="0"/>
              <a:t>IEC</a:t>
            </a:r>
            <a:r>
              <a:rPr lang="zh-CN" altLang="en-US" sz="2000" dirty="0" smtClean="0"/>
              <a:t>）成立于</a:t>
            </a:r>
            <a:r>
              <a:rPr lang="en-US" altLang="zh-CN" sz="2000" dirty="0" smtClean="0"/>
              <a:t>1906</a:t>
            </a:r>
            <a:r>
              <a:rPr lang="zh-CN" altLang="en-US" sz="2000" dirty="0" smtClean="0"/>
              <a:t>年，至</a:t>
            </a:r>
            <a:r>
              <a:rPr lang="en-US" altLang="zh-CN" sz="2000" dirty="0" smtClean="0"/>
              <a:t>2013</a:t>
            </a:r>
            <a:r>
              <a:rPr lang="zh-CN" altLang="en-US" sz="2000" dirty="0" smtClean="0"/>
              <a:t>年已有</a:t>
            </a:r>
            <a:r>
              <a:rPr lang="en-US" altLang="zh-CN" sz="2000" dirty="0" smtClean="0"/>
              <a:t>107</a:t>
            </a:r>
            <a:r>
              <a:rPr lang="zh-CN" altLang="en-US" sz="2000" dirty="0" smtClean="0"/>
              <a:t>年的历史。它是世界上成立最早的国际性电工标准化机构，负责有关电气工程和电子工程中的国际标准化工作。</a:t>
            </a:r>
            <a:endParaRPr lang="en-US" altLang="zh-CN" sz="2000" dirty="0" smtClean="0"/>
          </a:p>
          <a:p>
            <a:pPr latinLnBrk="1"/>
            <a:r>
              <a:rPr lang="en-US" altLang="zh-CN" sz="2000" dirty="0" smtClean="0"/>
              <a:t>IEC</a:t>
            </a:r>
            <a:r>
              <a:rPr lang="zh-CN" altLang="en-US" sz="2000" dirty="0" smtClean="0"/>
              <a:t>的宗旨是，促进电气、电子工程领域中标准化及有关问题的国际合作，增进国际间的相互了解。</a:t>
            </a:r>
            <a:endParaRPr lang="en-US" altLang="zh-CN" sz="2000" dirty="0" smtClean="0"/>
          </a:p>
          <a:p>
            <a:pPr latinLnBrk="1"/>
            <a:r>
              <a:rPr lang="en-US" altLang="zh-CN" sz="2000" dirty="0" smtClean="0"/>
              <a:t>IEC</a:t>
            </a:r>
            <a:r>
              <a:rPr lang="zh-CN" altLang="en-US" sz="2000" dirty="0" smtClean="0"/>
              <a:t>现在有技术委员会</a:t>
            </a:r>
            <a:r>
              <a:rPr lang="en-US" altLang="zh-CN" sz="2000" dirty="0" smtClean="0"/>
              <a:t>(TC)95</a:t>
            </a:r>
            <a:r>
              <a:rPr lang="zh-CN" altLang="en-US" sz="2000" dirty="0" smtClean="0"/>
              <a:t>个；分技术委员会</a:t>
            </a:r>
            <a:r>
              <a:rPr lang="en-US" altLang="zh-CN" sz="2000" dirty="0" smtClean="0"/>
              <a:t>(SC)80</a:t>
            </a:r>
            <a:r>
              <a:rPr lang="zh-CN" altLang="en-US" sz="2000" dirty="0" smtClean="0"/>
              <a:t>个。</a:t>
            </a:r>
            <a:endParaRPr lang="en-US" altLang="zh-CN" sz="2000" dirty="0" smtClean="0"/>
          </a:p>
          <a:p>
            <a:pPr latinLnBrk="1"/>
            <a:r>
              <a:rPr lang="zh-CN" altLang="en-US" sz="2000" dirty="0" smtClean="0"/>
              <a:t>我国</a:t>
            </a:r>
            <a:r>
              <a:rPr lang="en-US" altLang="zh-CN" sz="2000" dirty="0" smtClean="0"/>
              <a:t>1957</a:t>
            </a:r>
            <a:r>
              <a:rPr lang="zh-CN" altLang="en-US" sz="2000" dirty="0" smtClean="0"/>
              <a:t>年参加</a:t>
            </a:r>
            <a:r>
              <a:rPr lang="en-US" altLang="zh-CN" sz="2000" dirty="0" smtClean="0"/>
              <a:t>IEC</a:t>
            </a:r>
            <a:r>
              <a:rPr lang="zh-CN" altLang="en-US" sz="2000" dirty="0" smtClean="0"/>
              <a:t>，是</a:t>
            </a:r>
            <a:r>
              <a:rPr lang="en-US" altLang="zh-CN" sz="2000" dirty="0" smtClean="0"/>
              <a:t>IEC</a:t>
            </a:r>
            <a:r>
              <a:rPr lang="zh-CN" altLang="en-US" sz="2000" dirty="0" smtClean="0"/>
              <a:t>的</a:t>
            </a:r>
            <a:r>
              <a:rPr lang="en-US" altLang="zh-CN" sz="2000" dirty="0" smtClean="0"/>
              <a:t>95</a:t>
            </a:r>
            <a:r>
              <a:rPr lang="zh-CN" altLang="en-US" sz="2000" dirty="0" smtClean="0"/>
              <a:t>个技术委员会和</a:t>
            </a:r>
            <a:r>
              <a:rPr lang="en-US" altLang="zh-CN" sz="2000" dirty="0" smtClean="0"/>
              <a:t>80</a:t>
            </a:r>
            <a:r>
              <a:rPr lang="zh-CN" altLang="en-US" sz="2000" dirty="0" smtClean="0"/>
              <a:t>个分委员会的</a:t>
            </a:r>
            <a:r>
              <a:rPr lang="en-US" altLang="zh-CN" sz="2000" dirty="0" smtClean="0"/>
              <a:t>P</a:t>
            </a:r>
            <a:r>
              <a:rPr lang="zh-CN" altLang="en-US" sz="2000" dirty="0" smtClean="0"/>
              <a:t>成员。目前，我国是</a:t>
            </a:r>
            <a:r>
              <a:rPr lang="en-US" altLang="zh-CN" sz="2000" dirty="0" smtClean="0"/>
              <a:t>IEC</a:t>
            </a:r>
            <a:r>
              <a:rPr lang="zh-CN" altLang="en-US" sz="2000" dirty="0" smtClean="0"/>
              <a:t>理事局、执委会和合格评定局的成员。</a:t>
            </a:r>
            <a:r>
              <a:rPr lang="en-US" altLang="zh-CN" sz="2000" dirty="0" smtClean="0"/>
              <a:t>1990</a:t>
            </a:r>
            <a:r>
              <a:rPr lang="zh-CN" altLang="en-US" sz="2000" dirty="0" smtClean="0"/>
              <a:t>年和</a:t>
            </a:r>
            <a:r>
              <a:rPr lang="en-US" altLang="zh-CN" sz="2000" dirty="0" smtClean="0"/>
              <a:t>2002</a:t>
            </a:r>
            <a:r>
              <a:rPr lang="zh-CN" altLang="en-US" sz="2000" dirty="0" smtClean="0"/>
              <a:t>年我国在京分别承办了</a:t>
            </a:r>
            <a:r>
              <a:rPr lang="en-US" altLang="zh-CN" sz="2000" dirty="0" smtClean="0"/>
              <a:t>IEC</a:t>
            </a:r>
            <a:r>
              <a:rPr lang="zh-CN" altLang="en-US" sz="2000" dirty="0" smtClean="0"/>
              <a:t>第</a:t>
            </a:r>
            <a:r>
              <a:rPr lang="en-US" altLang="zh-CN" sz="2000" dirty="0" smtClean="0"/>
              <a:t>54</a:t>
            </a:r>
            <a:r>
              <a:rPr lang="zh-CN" altLang="en-US" sz="2000" dirty="0" smtClean="0"/>
              <a:t>届和第</a:t>
            </a:r>
            <a:r>
              <a:rPr lang="en-US" altLang="zh-CN" sz="2000" dirty="0" smtClean="0"/>
              <a:t>66</a:t>
            </a:r>
            <a:r>
              <a:rPr lang="zh-CN" altLang="en-US" sz="2000" dirty="0" smtClean="0"/>
              <a:t>届年会。</a:t>
            </a:r>
            <a:r>
              <a:rPr lang="en-US" altLang="zh-CN" sz="2000" dirty="0" smtClean="0"/>
              <a:t>2011</a:t>
            </a:r>
            <a:r>
              <a:rPr lang="zh-CN" altLang="en-US" sz="2000" dirty="0" smtClean="0"/>
              <a:t>年</a:t>
            </a:r>
            <a:r>
              <a:rPr lang="en-US" altLang="zh-CN" sz="2000" dirty="0" smtClean="0"/>
              <a:t>10</a:t>
            </a:r>
            <a:r>
              <a:rPr lang="zh-CN" altLang="en-US" sz="2000" dirty="0" smtClean="0"/>
              <a:t>月</a:t>
            </a:r>
            <a:r>
              <a:rPr lang="en-US" altLang="zh-CN" sz="2000" dirty="0" smtClean="0"/>
              <a:t>28</a:t>
            </a:r>
            <a:r>
              <a:rPr lang="zh-CN" altLang="en-US" sz="2000" dirty="0" smtClean="0"/>
              <a:t>日，在澳大利亚召开的第</a:t>
            </a:r>
            <a:r>
              <a:rPr lang="en-US" altLang="zh-CN" sz="2000" dirty="0" smtClean="0"/>
              <a:t>75</a:t>
            </a:r>
            <a:r>
              <a:rPr lang="zh-CN" altLang="en-US" sz="2000" dirty="0" smtClean="0"/>
              <a:t>届国际电工委员会（</a:t>
            </a:r>
            <a:r>
              <a:rPr lang="en-US" altLang="zh-CN" sz="2000" dirty="0" smtClean="0"/>
              <a:t>IEC</a:t>
            </a:r>
            <a:r>
              <a:rPr lang="zh-CN" altLang="en-US" sz="2000" dirty="0" smtClean="0"/>
              <a:t>）理事大会上，正式通过了中国成为</a:t>
            </a:r>
            <a:r>
              <a:rPr lang="en-US" altLang="zh-CN" sz="2000" dirty="0" smtClean="0"/>
              <a:t>IEC</a:t>
            </a:r>
            <a:r>
              <a:rPr lang="zh-CN" altLang="en-US" sz="2000" dirty="0" smtClean="0"/>
              <a:t>常任理事国的决议。</a:t>
            </a:r>
            <a:endParaRPr lang="en-US" altLang="zh-CN" sz="2000" dirty="0" smtClean="0"/>
          </a:p>
          <a:p>
            <a:pPr latinLnBrk="1"/>
            <a:r>
              <a:rPr lang="zh-CN" altLang="en-US" sz="2000" dirty="0" smtClean="0"/>
              <a:t>目前，</a:t>
            </a:r>
            <a:r>
              <a:rPr lang="en-US" altLang="zh-CN" sz="2000" dirty="0" smtClean="0"/>
              <a:t>IEC</a:t>
            </a:r>
            <a:r>
              <a:rPr lang="zh-CN" altLang="en-US" sz="2000" dirty="0" smtClean="0"/>
              <a:t>常任理事国为中国、法国、德国、日本、英国、美国。</a:t>
            </a:r>
            <a:endParaRPr lang="zh-CN" altLang="en-US" sz="2000" dirty="0"/>
          </a:p>
        </p:txBody>
      </p:sp>
      <p:sp>
        <p:nvSpPr>
          <p:cNvPr id="4"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r>
              <a:rPr lang="zh-CN" altLang="en-US" sz="3200" dirty="0" smtClean="0">
                <a:solidFill>
                  <a:schemeClr val="tx2"/>
                </a:solidFill>
              </a:rPr>
              <a:t>六、国际标准化组织介绍</a:t>
            </a:r>
          </a:p>
        </p:txBody>
      </p:sp>
      <p:sp>
        <p:nvSpPr>
          <p:cNvPr id="5" name="矩形 4"/>
          <p:cNvSpPr/>
          <p:nvPr/>
        </p:nvSpPr>
        <p:spPr>
          <a:xfrm>
            <a:off x="785786" y="1000108"/>
            <a:ext cx="1285884" cy="523220"/>
          </a:xfrm>
          <a:prstGeom prst="rect">
            <a:avLst/>
          </a:prstGeom>
        </p:spPr>
        <p:txBody>
          <a:bodyPr wrap="square">
            <a:spAutoFit/>
          </a:bodyPr>
          <a:lstStyle/>
          <a:p>
            <a:r>
              <a:rPr lang="en-US" altLang="zh-CN" sz="2800" dirty="0" smtClean="0">
                <a:latin typeface="黑体" pitchFamily="49" charset="-122"/>
                <a:ea typeface="黑体" pitchFamily="49" charset="-122"/>
              </a:rPr>
              <a:t>IEC</a:t>
            </a:r>
            <a:endParaRPr lang="zh-CN" altLang="en-US" sz="2800" dirty="0">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left)">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en-US" altLang="zh-CN" sz="2400" dirty="0" smtClean="0">
                <a:latin typeface="仿宋" pitchFamily="49" charset="-122"/>
                <a:ea typeface="仿宋" pitchFamily="49" charset="-122"/>
              </a:rPr>
              <a:t>GB/T1.1</a:t>
            </a:r>
            <a:r>
              <a:rPr lang="zh-CN" altLang="en-US" sz="2400" dirty="0" smtClean="0">
                <a:latin typeface="仿宋" pitchFamily="49" charset="-122"/>
                <a:ea typeface="仿宋" pitchFamily="49" charset="-122"/>
              </a:rPr>
              <a:t> </a:t>
            </a:r>
            <a:r>
              <a:rPr lang="en-US" altLang="zh-CN" sz="2400" dirty="0" smtClean="0">
                <a:latin typeface="仿宋" pitchFamily="49" charset="-122"/>
                <a:ea typeface="仿宋" pitchFamily="49" charset="-122"/>
              </a:rPr>
              <a:t>GB/T 1.1-2009 </a:t>
            </a:r>
            <a:r>
              <a:rPr lang="zh-CN" altLang="en-US" sz="2400" dirty="0" smtClean="0">
                <a:latin typeface="仿宋" pitchFamily="49" charset="-122"/>
                <a:ea typeface="仿宋" pitchFamily="49" charset="-122"/>
              </a:rPr>
              <a:t>标准化工作导则 第</a:t>
            </a:r>
            <a:r>
              <a:rPr lang="en-US" altLang="zh-CN" sz="2400" dirty="0" smtClean="0">
                <a:latin typeface="仿宋" pitchFamily="49" charset="-122"/>
                <a:ea typeface="仿宋" pitchFamily="49" charset="-122"/>
              </a:rPr>
              <a:t>1</a:t>
            </a:r>
            <a:r>
              <a:rPr lang="zh-CN" altLang="en-US" sz="2400" dirty="0" smtClean="0">
                <a:latin typeface="仿宋" pitchFamily="49" charset="-122"/>
                <a:ea typeface="仿宋" pitchFamily="49" charset="-122"/>
              </a:rPr>
              <a:t>部分：标准的结构和编写</a:t>
            </a:r>
            <a:endParaRPr lang="en-US" altLang="zh-CN" sz="2400" dirty="0" smtClean="0">
              <a:latin typeface="仿宋" pitchFamily="49" charset="-122"/>
              <a:ea typeface="仿宋" pitchFamily="49" charset="-122"/>
            </a:endParaRPr>
          </a:p>
          <a:p>
            <a:r>
              <a:rPr lang="en-US" altLang="zh-CN" sz="2400" dirty="0" smtClean="0">
                <a:latin typeface="仿宋" pitchFamily="49" charset="-122"/>
                <a:ea typeface="仿宋" pitchFamily="49" charset="-122"/>
              </a:rPr>
              <a:t>GB/T20000.1-2002  </a:t>
            </a:r>
            <a:r>
              <a:rPr lang="zh-CN" altLang="en-US" sz="2400" dirty="0" smtClean="0">
                <a:latin typeface="仿宋" pitchFamily="49" charset="-122"/>
                <a:ea typeface="仿宋" pitchFamily="49" charset="-122"/>
              </a:rPr>
              <a:t>标准化工作指南 第</a:t>
            </a:r>
            <a:r>
              <a:rPr lang="en-US" altLang="zh-CN" sz="2400" dirty="0" smtClean="0">
                <a:latin typeface="仿宋" pitchFamily="49" charset="-122"/>
                <a:ea typeface="仿宋" pitchFamily="49" charset="-122"/>
              </a:rPr>
              <a:t>1</a:t>
            </a:r>
            <a:r>
              <a:rPr lang="zh-CN" altLang="en-US" sz="2400" dirty="0" smtClean="0">
                <a:latin typeface="仿宋" pitchFamily="49" charset="-122"/>
                <a:ea typeface="仿宋" pitchFamily="49" charset="-122"/>
              </a:rPr>
              <a:t>部分：标准化和相关活动的通用词汇</a:t>
            </a:r>
            <a:endParaRPr lang="en-US" altLang="zh-CN" sz="2400" dirty="0" smtClean="0">
              <a:latin typeface="仿宋" pitchFamily="49" charset="-122"/>
              <a:ea typeface="仿宋" pitchFamily="49" charset="-122"/>
            </a:endParaRPr>
          </a:p>
          <a:p>
            <a:r>
              <a:rPr lang="en-US" altLang="zh-CN" sz="2400" dirty="0" smtClean="0">
                <a:latin typeface="仿宋" pitchFamily="49" charset="-122"/>
                <a:ea typeface="仿宋" pitchFamily="49" charset="-122"/>
              </a:rPr>
              <a:t>GB/T13016-2009  </a:t>
            </a:r>
            <a:r>
              <a:rPr lang="zh-CN" altLang="en-US" sz="2400" dirty="0" smtClean="0">
                <a:latin typeface="仿宋" pitchFamily="49" charset="-122"/>
                <a:ea typeface="仿宋" pitchFamily="49" charset="-122"/>
              </a:rPr>
              <a:t>标准体系表编制原则和要求</a:t>
            </a:r>
            <a:endParaRPr lang="en-US" altLang="zh-CN" sz="2400" dirty="0" smtClean="0">
              <a:latin typeface="仿宋" pitchFamily="49" charset="-122"/>
              <a:ea typeface="仿宋" pitchFamily="49" charset="-122"/>
            </a:endParaRPr>
          </a:p>
          <a:p>
            <a:r>
              <a:rPr lang="en-US" altLang="zh-CN" sz="2400" dirty="0" smtClean="0">
                <a:latin typeface="仿宋" pitchFamily="49" charset="-122"/>
                <a:ea typeface="仿宋" pitchFamily="49" charset="-122"/>
              </a:rPr>
              <a:t>GB/T24421.1-2009  </a:t>
            </a:r>
            <a:r>
              <a:rPr lang="zh-CN" altLang="en-US" sz="2400" dirty="0" smtClean="0">
                <a:latin typeface="仿宋" pitchFamily="49" charset="-122"/>
                <a:ea typeface="仿宋" pitchFamily="49" charset="-122"/>
              </a:rPr>
              <a:t>服务业组织标准化工作指南第</a:t>
            </a:r>
            <a:r>
              <a:rPr lang="en-US" altLang="zh-CN" sz="2400" dirty="0" smtClean="0">
                <a:latin typeface="仿宋" pitchFamily="49" charset="-122"/>
                <a:ea typeface="仿宋" pitchFamily="49" charset="-122"/>
              </a:rPr>
              <a:t>1</a:t>
            </a:r>
            <a:r>
              <a:rPr lang="zh-CN" altLang="en-US" sz="2400" dirty="0" smtClean="0">
                <a:latin typeface="仿宋" pitchFamily="49" charset="-122"/>
                <a:ea typeface="仿宋" pitchFamily="49" charset="-122"/>
              </a:rPr>
              <a:t>部分：基本要求国家标准</a:t>
            </a:r>
          </a:p>
          <a:p>
            <a:endParaRPr lang="zh-CN" altLang="en-US" dirty="0"/>
          </a:p>
        </p:txBody>
      </p:sp>
      <p:sp>
        <p:nvSpPr>
          <p:cNvPr id="4"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r>
              <a:rPr lang="zh-CN" altLang="en-US" sz="3200" dirty="0" smtClean="0">
                <a:solidFill>
                  <a:schemeClr val="tx2"/>
                </a:solidFill>
              </a:rPr>
              <a:t>七、标准化工作工具书介绍</a:t>
            </a:r>
          </a:p>
        </p:txBody>
      </p:sp>
      <p:sp>
        <p:nvSpPr>
          <p:cNvPr id="5" name="矩形 4"/>
          <p:cNvSpPr/>
          <p:nvPr/>
        </p:nvSpPr>
        <p:spPr>
          <a:xfrm>
            <a:off x="785786" y="1071546"/>
            <a:ext cx="1415772" cy="461665"/>
          </a:xfrm>
          <a:prstGeom prst="rect">
            <a:avLst/>
          </a:prstGeom>
        </p:spPr>
        <p:txBody>
          <a:bodyPr wrap="none">
            <a:spAutoFit/>
          </a:bodyPr>
          <a:lstStyle/>
          <a:p>
            <a:r>
              <a:rPr lang="zh-CN" altLang="en-US" sz="2400" dirty="0" smtClean="0">
                <a:latin typeface="黑体" pitchFamily="49" charset="-122"/>
                <a:ea typeface="黑体" pitchFamily="49" charset="-122"/>
              </a:rPr>
              <a:t>国家标准</a:t>
            </a:r>
            <a:endParaRPr lang="zh-CN" altLang="en-US" sz="2400"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en-US" altLang="zh-CN" sz="2400" dirty="0" smtClean="0">
                <a:latin typeface="仿宋" pitchFamily="49" charset="-122"/>
                <a:ea typeface="仿宋" pitchFamily="49" charset="-122"/>
              </a:rPr>
              <a:t>《</a:t>
            </a:r>
            <a:r>
              <a:rPr lang="zh-CN" altLang="en-US" sz="2400" dirty="0" smtClean="0">
                <a:latin typeface="仿宋" pitchFamily="49" charset="-122"/>
                <a:ea typeface="仿宋" pitchFamily="49" charset="-122"/>
              </a:rPr>
              <a:t>标准研制与审查</a:t>
            </a:r>
            <a:r>
              <a:rPr lang="en-US" altLang="zh-CN" sz="2400" dirty="0" smtClean="0">
                <a:latin typeface="仿宋" pitchFamily="49" charset="-122"/>
                <a:ea typeface="仿宋" pitchFamily="49" charset="-122"/>
              </a:rPr>
              <a:t>》  </a:t>
            </a:r>
            <a:r>
              <a:rPr lang="zh-CN" altLang="en-US" sz="2400" dirty="0" smtClean="0">
                <a:latin typeface="仿宋" pitchFamily="49" charset="-122"/>
                <a:ea typeface="仿宋" pitchFamily="49" charset="-122"/>
              </a:rPr>
              <a:t>国家标准技术审查部</a:t>
            </a:r>
            <a:endParaRPr lang="en-US" altLang="zh-CN" sz="2400" dirty="0" smtClean="0">
              <a:latin typeface="仿宋" pitchFamily="49" charset="-122"/>
              <a:ea typeface="仿宋" pitchFamily="49" charset="-122"/>
            </a:endParaRPr>
          </a:p>
          <a:p>
            <a:r>
              <a:rPr lang="en-US" altLang="zh-CN" sz="2400" dirty="0" smtClean="0">
                <a:latin typeface="仿宋" pitchFamily="49" charset="-122"/>
                <a:ea typeface="仿宋" pitchFamily="49" charset="-122"/>
              </a:rPr>
              <a:t>《</a:t>
            </a:r>
            <a:r>
              <a:rPr lang="zh-CN" altLang="en-US" sz="2400" dirty="0" smtClean="0">
                <a:latin typeface="仿宋" pitchFamily="49" charset="-122"/>
                <a:ea typeface="仿宋" pitchFamily="49" charset="-122"/>
              </a:rPr>
              <a:t>标准的编写</a:t>
            </a:r>
            <a:r>
              <a:rPr lang="en-US" altLang="zh-CN" sz="2400" dirty="0" smtClean="0">
                <a:latin typeface="仿宋" pitchFamily="49" charset="-122"/>
                <a:ea typeface="仿宋" pitchFamily="49" charset="-122"/>
              </a:rPr>
              <a:t>》      </a:t>
            </a:r>
            <a:r>
              <a:rPr lang="zh-CN" altLang="en-US" sz="2400" dirty="0" smtClean="0">
                <a:latin typeface="仿宋" pitchFamily="49" charset="-122"/>
                <a:ea typeface="仿宋" pitchFamily="49" charset="-122"/>
              </a:rPr>
              <a:t>白殿一</a:t>
            </a:r>
            <a:endParaRPr lang="en-US" altLang="zh-CN" sz="2400" dirty="0" smtClean="0">
              <a:latin typeface="仿宋" pitchFamily="49" charset="-122"/>
              <a:ea typeface="仿宋" pitchFamily="49" charset="-122"/>
            </a:endParaRPr>
          </a:p>
          <a:p>
            <a:r>
              <a:rPr lang="en-US" altLang="zh-CN" sz="2400" dirty="0" smtClean="0">
                <a:latin typeface="仿宋" pitchFamily="49" charset="-122"/>
                <a:ea typeface="仿宋" pitchFamily="49" charset="-122"/>
              </a:rPr>
              <a:t>《</a:t>
            </a:r>
            <a:r>
              <a:rPr lang="zh-CN" altLang="en-US" sz="2400" dirty="0" smtClean="0">
                <a:latin typeface="仿宋" pitchFamily="49" charset="-122"/>
                <a:ea typeface="仿宋" pitchFamily="49" charset="-122"/>
              </a:rPr>
              <a:t>服务标准导论</a:t>
            </a:r>
            <a:r>
              <a:rPr lang="en-US" altLang="zh-CN" sz="2400" dirty="0" smtClean="0">
                <a:latin typeface="仿宋" pitchFamily="49" charset="-122"/>
                <a:ea typeface="仿宋" pitchFamily="49" charset="-122"/>
              </a:rPr>
              <a:t>》    </a:t>
            </a:r>
            <a:r>
              <a:rPr lang="zh-CN" altLang="en-US" sz="2400" dirty="0" smtClean="0">
                <a:latin typeface="仿宋" pitchFamily="49" charset="-122"/>
                <a:ea typeface="仿宋" pitchFamily="49" charset="-122"/>
              </a:rPr>
              <a:t>柳成洋</a:t>
            </a:r>
          </a:p>
        </p:txBody>
      </p:sp>
      <p:sp>
        <p:nvSpPr>
          <p:cNvPr id="4"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a:bodyPr>
          <a:lstStyle/>
          <a:p>
            <a:r>
              <a:rPr lang="zh-CN" altLang="en-US" sz="3200" dirty="0" smtClean="0">
                <a:solidFill>
                  <a:schemeClr val="tx2"/>
                </a:solidFill>
              </a:rPr>
              <a:t>七、标准化工作工具书介绍</a:t>
            </a:r>
          </a:p>
        </p:txBody>
      </p:sp>
      <p:sp>
        <p:nvSpPr>
          <p:cNvPr id="5" name="矩形 4"/>
          <p:cNvSpPr/>
          <p:nvPr/>
        </p:nvSpPr>
        <p:spPr>
          <a:xfrm>
            <a:off x="785786" y="1071546"/>
            <a:ext cx="1415772" cy="461665"/>
          </a:xfrm>
          <a:prstGeom prst="rect">
            <a:avLst/>
          </a:prstGeom>
        </p:spPr>
        <p:txBody>
          <a:bodyPr wrap="none">
            <a:spAutoFit/>
          </a:bodyPr>
          <a:lstStyle/>
          <a:p>
            <a:r>
              <a:rPr lang="zh-CN" altLang="en-US" sz="2400" dirty="0" smtClean="0">
                <a:latin typeface="黑体" pitchFamily="49" charset="-122"/>
                <a:ea typeface="黑体" pitchFamily="49" charset="-122"/>
              </a:rPr>
              <a:t>参考书籍</a:t>
            </a:r>
            <a:endParaRPr lang="zh-CN" altLang="en-US" sz="2400"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63" y="2857500"/>
            <a:ext cx="8229600" cy="1143000"/>
          </a:xfrm>
        </p:spPr>
        <p:txBody>
          <a:bodyPr>
            <a:normAutofit/>
          </a:bodyPr>
          <a:lstStyle/>
          <a:p>
            <a:pPr algn="ctr" eaLnBrk="1" hangingPunct="1">
              <a:defRPr/>
            </a:pPr>
            <a:r>
              <a:rPr lang="zh-CN" altLang="en-US" sz="6000" dirty="0" smtClean="0">
                <a:ea typeface="宋体" charset="-122"/>
              </a:rPr>
              <a:t>谢谢大家！</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nvPr>
        </p:nvGraphicFramePr>
        <p:xfrm>
          <a:off x="683568" y="2243158"/>
          <a:ext cx="77724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fontScale="85000" lnSpcReduction="10000"/>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3600" b="0" i="0" u="none" strike="noStrike" kern="0" cap="none" spc="0" normalizeH="0" baseline="0" noProof="0" dirty="0" smtClean="0">
                <a:ln>
                  <a:noFill/>
                </a:ln>
                <a:solidFill>
                  <a:schemeClr val="tx2"/>
                </a:solidFill>
                <a:effectLst/>
                <a:uLnTx/>
                <a:uFillTx/>
                <a:latin typeface="+mj-lt"/>
                <a:ea typeface="宋体" charset="-122"/>
                <a:cs typeface="+mj-cs"/>
              </a:rPr>
              <a:t>一、标准化工作的重要性日益凸现</a:t>
            </a:r>
            <a:endParaRPr kumimoji="0" lang="zh-CN" altLang="en-US" sz="36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宋体" charset="-122"/>
              <a:cs typeface="+mj-cs"/>
            </a:endParaRPr>
          </a:p>
        </p:txBody>
      </p:sp>
      <p:sp>
        <p:nvSpPr>
          <p:cNvPr id="6" name="内容占位符 2"/>
          <p:cNvSpPr txBox="1">
            <a:spLocks/>
          </p:cNvSpPr>
          <p:nvPr/>
        </p:nvSpPr>
        <p:spPr bwMode="auto">
          <a:xfrm>
            <a:off x="0" y="908720"/>
            <a:ext cx="9144000" cy="1800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zh-CN" altLang="en-US" sz="2800" b="0" i="0" u="none" strike="noStrike" kern="0" cap="none" spc="0" normalizeH="0" baseline="0" noProof="0" dirty="0" smtClean="0">
                <a:ln>
                  <a:noFill/>
                </a:ln>
                <a:solidFill>
                  <a:schemeClr val="tx1"/>
                </a:solidFill>
                <a:effectLst/>
                <a:uLnTx/>
                <a:uFillTx/>
                <a:latin typeface="华文行楷" pitchFamily="2" charset="-122"/>
                <a:ea typeface="华文行楷" pitchFamily="2" charset="-122"/>
              </a:rPr>
              <a:t>国家质量监督检验检疫总局支树平局长</a:t>
            </a:r>
            <a:endParaRPr kumimoji="0" lang="en-US" altLang="zh-CN" sz="2800" b="0" i="0" u="none" strike="noStrike" kern="0" cap="none" spc="0" normalizeH="0" baseline="0" noProof="0" dirty="0" smtClean="0">
              <a:ln>
                <a:noFill/>
              </a:ln>
              <a:solidFill>
                <a:schemeClr val="tx1"/>
              </a:solidFill>
              <a:effectLst/>
              <a:uLnTx/>
              <a:uFillTx/>
              <a:latin typeface="华文行楷" pitchFamily="2" charset="-122"/>
              <a:ea typeface="华文行楷" pitchFamily="2" charset="-122"/>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lang="zh-CN" altLang="en-US" sz="2800" kern="0" dirty="0" smtClean="0">
                <a:latin typeface="华文行楷" pitchFamily="2" charset="-122"/>
                <a:ea typeface="华文行楷" pitchFamily="2" charset="-122"/>
              </a:rPr>
              <a:t>曾</a:t>
            </a:r>
            <a:r>
              <a:rPr kumimoji="0" lang="zh-CN" altLang="en-US" sz="2800" b="0" i="0" u="none" strike="noStrike" kern="0" cap="none" spc="0" normalizeH="0" baseline="0" noProof="0" dirty="0" smtClean="0">
                <a:ln>
                  <a:noFill/>
                </a:ln>
                <a:solidFill>
                  <a:schemeClr val="tx1"/>
                </a:solidFill>
                <a:effectLst/>
                <a:uLnTx/>
                <a:uFillTx/>
                <a:latin typeface="华文行楷" pitchFamily="2" charset="-122"/>
                <a:ea typeface="华文行楷" pitchFamily="2" charset="-122"/>
              </a:rPr>
              <a:t>这样定义标准的重要性</a:t>
            </a:r>
            <a:r>
              <a:rPr kumimoji="0" lang="zh-CN" altLang="en-US" sz="2800" b="0" i="0" u="none" strike="noStrike" kern="0" cap="none" spc="0" normalizeH="0" baseline="0" noProof="0" dirty="0" smtClean="0">
                <a:ln>
                  <a:noFill/>
                </a:ln>
                <a:solidFill>
                  <a:schemeClr val="tx1"/>
                </a:solidFill>
                <a:effectLst/>
                <a:uLnTx/>
                <a:uFillTx/>
                <a:latin typeface="+mn-lt"/>
                <a:ea typeface="宋体" charset="-122"/>
                <a:cs typeface="+mn-cs"/>
              </a:rPr>
              <a:t>：</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graphicEl>
                                              <a:dgm id="{0B4118D6-76B2-4D16-B03D-11FED94C51FC}"/>
                                            </p:graphicEl>
                                          </p:spTgt>
                                        </p:tgtEl>
                                        <p:attrNameLst>
                                          <p:attrName>style.visibility</p:attrName>
                                        </p:attrNameLst>
                                      </p:cBhvr>
                                      <p:to>
                                        <p:strVal val="visible"/>
                                      </p:to>
                                    </p:set>
                                    <p:animEffect transition="in" filter="wipe(left)">
                                      <p:cBhvr>
                                        <p:cTn id="7" dur="500"/>
                                        <p:tgtEl>
                                          <p:spTgt spid="4">
                                            <p:graphicEl>
                                              <a:dgm id="{0B4118D6-76B2-4D16-B03D-11FED94C51FC}"/>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graphicEl>
                                              <a:dgm id="{DFACF8A7-CB45-490D-AC39-BCFEFF402463}"/>
                                            </p:graphicEl>
                                          </p:spTgt>
                                        </p:tgtEl>
                                        <p:attrNameLst>
                                          <p:attrName>style.visibility</p:attrName>
                                        </p:attrNameLst>
                                      </p:cBhvr>
                                      <p:to>
                                        <p:strVal val="visible"/>
                                      </p:to>
                                    </p:set>
                                    <p:animEffect transition="in" filter="wipe(left)">
                                      <p:cBhvr>
                                        <p:cTn id="12" dur="500"/>
                                        <p:tgtEl>
                                          <p:spTgt spid="4">
                                            <p:graphicEl>
                                              <a:dgm id="{DFACF8A7-CB45-490D-AC39-BCFEFF402463}"/>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graphicEl>
                                              <a:dgm id="{54E27AE1-1DF6-42F3-AA01-1C7E6EA39137}"/>
                                            </p:graphicEl>
                                          </p:spTgt>
                                        </p:tgtEl>
                                        <p:attrNameLst>
                                          <p:attrName>style.visibility</p:attrName>
                                        </p:attrNameLst>
                                      </p:cBhvr>
                                      <p:to>
                                        <p:strVal val="visible"/>
                                      </p:to>
                                    </p:set>
                                    <p:animEffect transition="in" filter="wipe(left)">
                                      <p:cBhvr>
                                        <p:cTn id="17" dur="500"/>
                                        <p:tgtEl>
                                          <p:spTgt spid="4">
                                            <p:graphicEl>
                                              <a:dgm id="{54E27AE1-1DF6-42F3-AA01-1C7E6EA39137}"/>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
                                            <p:graphicEl>
                                              <a:dgm id="{D5EF155E-AE5D-4569-B76A-3CCD223A13F9}"/>
                                            </p:graphicEl>
                                          </p:spTgt>
                                        </p:tgtEl>
                                        <p:attrNameLst>
                                          <p:attrName>style.visibility</p:attrName>
                                        </p:attrNameLst>
                                      </p:cBhvr>
                                      <p:to>
                                        <p:strVal val="visible"/>
                                      </p:to>
                                    </p:set>
                                    <p:animEffect transition="in" filter="wipe(left)">
                                      <p:cBhvr>
                                        <p:cTn id="22" dur="500"/>
                                        <p:tgtEl>
                                          <p:spTgt spid="4">
                                            <p:graphicEl>
                                              <a:dgm id="{D5EF155E-AE5D-4569-B76A-3CCD223A13F9}"/>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
                                            <p:graphicEl>
                                              <a:dgm id="{DB0F52FB-C248-4E94-8B9F-B0C9FE8FCD5F}"/>
                                            </p:graphicEl>
                                          </p:spTgt>
                                        </p:tgtEl>
                                        <p:attrNameLst>
                                          <p:attrName>style.visibility</p:attrName>
                                        </p:attrNameLst>
                                      </p:cBhvr>
                                      <p:to>
                                        <p:strVal val="visible"/>
                                      </p:to>
                                    </p:set>
                                    <p:animEffect transition="in" filter="wipe(left)">
                                      <p:cBhvr>
                                        <p:cTn id="27" dur="500"/>
                                        <p:tgtEl>
                                          <p:spTgt spid="4">
                                            <p:graphicEl>
                                              <a:dgm id="{DB0F52FB-C248-4E94-8B9F-B0C9FE8FCD5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2"/>
          <p:cNvSpPr txBox="1">
            <a:spLocks/>
          </p:cNvSpPr>
          <p:nvPr/>
        </p:nvSpPr>
        <p:spPr bwMode="auto">
          <a:xfrm>
            <a:off x="642910" y="1357298"/>
            <a:ext cx="7858180" cy="2571768"/>
          </a:xfrm>
          <a:prstGeom prst="rect">
            <a:avLst/>
          </a:prstGeom>
          <a:noFill/>
          <a:ln w="9525">
            <a:noFill/>
            <a:miter lim="800000"/>
            <a:headEnd/>
            <a:tailEnd/>
          </a:ln>
          <a:effectLst/>
        </p:spPr>
        <p:txBody>
          <a:bodyPr lIns="182562" tIns="46038" rIns="182562" bIns="46038"/>
          <a:lstStyle/>
          <a:p>
            <a:pPr marL="342900" indent="-342900">
              <a:lnSpc>
                <a:spcPct val="150000"/>
              </a:lnSpc>
              <a:spcBef>
                <a:spcPct val="20000"/>
              </a:spcBef>
              <a:buClr>
                <a:schemeClr val="tx2"/>
              </a:buClr>
              <a:buSzPct val="75000"/>
              <a:buFont typeface="Wingdings" pitchFamily="2" charset="2"/>
              <a:buChar char="l"/>
              <a:defRPr/>
            </a:pPr>
            <a:r>
              <a:rPr lang="zh-CN" altLang="en-US" sz="2400" kern="0" dirty="0"/>
              <a:t>国家标准的总数</a:t>
            </a:r>
            <a:r>
              <a:rPr lang="zh-CN" altLang="en-US" sz="2400" kern="0" dirty="0" smtClean="0"/>
              <a:t>为</a:t>
            </a:r>
            <a:r>
              <a:rPr lang="en-US" altLang="zh-CN" sz="2400" kern="0" dirty="0" smtClean="0"/>
              <a:t>30680</a:t>
            </a:r>
            <a:r>
              <a:rPr lang="zh-CN" altLang="en-US" sz="2400" kern="0" dirty="0" smtClean="0"/>
              <a:t>项</a:t>
            </a:r>
            <a:r>
              <a:rPr lang="zh-CN" altLang="en-US" sz="2400" kern="0" dirty="0"/>
              <a:t>，</a:t>
            </a:r>
            <a:r>
              <a:rPr lang="zh-CN" altLang="en-US" sz="2400" kern="0" dirty="0" smtClean="0"/>
              <a:t>其中商贸流通业的国家标准</a:t>
            </a:r>
            <a:r>
              <a:rPr lang="en-US" altLang="zh-CN" sz="2400" kern="0" dirty="0" smtClean="0"/>
              <a:t>267</a:t>
            </a:r>
            <a:r>
              <a:rPr lang="zh-CN" altLang="en-US" sz="2400" kern="0" dirty="0" smtClean="0"/>
              <a:t>项，占</a:t>
            </a:r>
            <a:r>
              <a:rPr lang="en-US" altLang="zh-CN" sz="2400" kern="0" dirty="0" smtClean="0"/>
              <a:t>0.87%</a:t>
            </a:r>
            <a:r>
              <a:rPr lang="zh-CN" altLang="en-US" sz="2400" kern="0" dirty="0" smtClean="0"/>
              <a:t>。行业标准的总数</a:t>
            </a:r>
            <a:r>
              <a:rPr lang="en-US" altLang="zh-CN" sz="2400" kern="0" dirty="0" smtClean="0"/>
              <a:t>59138</a:t>
            </a:r>
            <a:r>
              <a:rPr lang="zh-CN" altLang="en-US" sz="2400" kern="0" dirty="0" smtClean="0"/>
              <a:t>项，其中商贸流通业的行业标准</a:t>
            </a:r>
            <a:r>
              <a:rPr lang="en-US" altLang="zh-CN" sz="2400" kern="0" dirty="0" smtClean="0"/>
              <a:t>887</a:t>
            </a:r>
            <a:r>
              <a:rPr lang="zh-CN" altLang="en-US" sz="2400" kern="0" dirty="0" smtClean="0"/>
              <a:t>项，占</a:t>
            </a:r>
            <a:r>
              <a:rPr lang="en-US" altLang="zh-CN" sz="2400" kern="0" dirty="0" smtClean="0"/>
              <a:t>1.5%</a:t>
            </a:r>
            <a:r>
              <a:rPr lang="zh-CN" altLang="en-US" sz="2400" kern="0" dirty="0" smtClean="0"/>
              <a:t>。</a:t>
            </a:r>
            <a:endParaRPr lang="en-US" altLang="zh-CN" sz="2400" kern="0" dirty="0"/>
          </a:p>
        </p:txBody>
      </p:sp>
      <p:graphicFrame>
        <p:nvGraphicFramePr>
          <p:cNvPr id="8" name="内容占位符 7"/>
          <p:cNvGraphicFramePr>
            <a:graphicFrameLocks noGrp="1"/>
          </p:cNvGraphicFramePr>
          <p:nvPr>
            <p:ph idx="1"/>
          </p:nvPr>
        </p:nvGraphicFramePr>
        <p:xfrm>
          <a:off x="142844" y="3071810"/>
          <a:ext cx="4357718" cy="285752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图表 8"/>
          <p:cNvGraphicFramePr/>
          <p:nvPr/>
        </p:nvGraphicFramePr>
        <p:xfrm>
          <a:off x="4643438" y="3071810"/>
          <a:ext cx="4357686" cy="2857520"/>
        </p:xfrm>
        <a:graphic>
          <a:graphicData uri="http://schemas.openxmlformats.org/drawingml/2006/chart">
            <c:chart xmlns:c="http://schemas.openxmlformats.org/drawingml/2006/chart" xmlns:r="http://schemas.openxmlformats.org/officeDocument/2006/relationships" r:id="rId3"/>
          </a:graphicData>
        </a:graphic>
      </p:graphicFrame>
      <p:sp>
        <p:nvSpPr>
          <p:cNvPr id="14" name="矩形 13"/>
          <p:cNvSpPr/>
          <p:nvPr/>
        </p:nvSpPr>
        <p:spPr>
          <a:xfrm>
            <a:off x="785786" y="5715016"/>
            <a:ext cx="7858180" cy="424732"/>
          </a:xfrm>
          <a:prstGeom prst="rect">
            <a:avLst/>
          </a:prstGeom>
        </p:spPr>
        <p:txBody>
          <a:bodyPr wrap="square">
            <a:spAutoFit/>
          </a:bodyPr>
          <a:lstStyle/>
          <a:p>
            <a:pPr marL="342900" indent="-342900">
              <a:lnSpc>
                <a:spcPct val="90000"/>
              </a:lnSpc>
              <a:spcBef>
                <a:spcPct val="20000"/>
              </a:spcBef>
              <a:buClr>
                <a:schemeClr val="tx2"/>
              </a:buClr>
              <a:buSzPct val="75000"/>
              <a:buFont typeface="Wingdings" pitchFamily="2" charset="2"/>
              <a:buChar char="l"/>
              <a:defRPr/>
            </a:pPr>
            <a:r>
              <a:rPr lang="zh-CN" altLang="en-US" sz="2400" kern="0" dirty="0" smtClean="0"/>
              <a:t>商贸流通业的标准化建设还很滞后。我们任重而道远。</a:t>
            </a:r>
            <a:endParaRPr lang="en-US" altLang="zh-CN" sz="2400" kern="0" dirty="0"/>
          </a:p>
        </p:txBody>
      </p:sp>
      <p:sp>
        <p:nvSpPr>
          <p:cNvPr id="7"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fontScale="85000" lnSpcReduction="10000"/>
          </a:bodyPr>
          <a:lstStyle/>
          <a:p>
            <a:pPr lvl="0">
              <a:defRPr/>
            </a:pPr>
            <a:r>
              <a:rPr lang="zh-CN" altLang="en-US" sz="3600" kern="0" dirty="0" smtClean="0">
                <a:solidFill>
                  <a:schemeClr val="tx2"/>
                </a:solidFill>
              </a:rPr>
              <a:t>一、标准化工作的重要性日益凸现</a:t>
            </a:r>
            <a:endParaRPr lang="zh-CN" altLang="en-US" sz="3600" kern="0" dirty="0" smtClean="0">
              <a:solidFill>
                <a:schemeClr val="tx2"/>
              </a:solidFill>
              <a:effectLst>
                <a:outerShdw blurRad="38100" dist="38100" dir="2700000" algn="tl">
                  <a:srgbClr val="000000"/>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Graphic spid="8" grpId="0">
        <p:bldAsOne/>
      </p:bldGraphic>
      <p:bldGraphic spid="9" grpId="0">
        <p:bldAsOne/>
      </p:bldGraphic>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28596" y="1071546"/>
            <a:ext cx="8229600" cy="4525963"/>
          </a:xfrm>
        </p:spPr>
        <p:txBody>
          <a:bodyPr/>
          <a:lstStyle/>
          <a:p>
            <a:pPr>
              <a:buNone/>
            </a:pPr>
            <a:r>
              <a:rPr lang="zh-CN" altLang="en-US" dirty="0" smtClean="0">
                <a:latin typeface="+mn-ea"/>
              </a:rPr>
              <a:t>商贸流通业</a:t>
            </a:r>
            <a:r>
              <a:rPr lang="zh-CN" altLang="en-US" dirty="0" smtClean="0">
                <a:latin typeface="+mn-ea"/>
              </a:rPr>
              <a:t>业</a:t>
            </a:r>
            <a:r>
              <a:rPr lang="zh-CN" altLang="en-US" dirty="0" smtClean="0">
                <a:latin typeface="+mn-ea"/>
              </a:rPr>
              <a:t>标准状况</a:t>
            </a:r>
            <a:endParaRPr lang="en-US" altLang="zh-CN" dirty="0" smtClean="0">
              <a:latin typeface="+mn-ea"/>
            </a:endParaRPr>
          </a:p>
          <a:p>
            <a:endParaRPr lang="en-US" altLang="zh-CN" sz="1600" b="1" dirty="0" smtClean="0">
              <a:latin typeface="+mn-ea"/>
            </a:endParaRPr>
          </a:p>
          <a:p>
            <a:r>
              <a:rPr lang="zh-CN" altLang="zh-CN" sz="2800" dirty="0" smtClean="0"/>
              <a:t>截至目前，商务领域流通标准共</a:t>
            </a:r>
            <a:r>
              <a:rPr lang="en-US" altLang="zh-CN" sz="2800" dirty="0" smtClean="0"/>
              <a:t>1192</a:t>
            </a:r>
            <a:r>
              <a:rPr lang="zh-CN" altLang="zh-CN" sz="2800" dirty="0" smtClean="0"/>
              <a:t>项</a:t>
            </a:r>
            <a:r>
              <a:rPr lang="zh-CN" altLang="zh-CN" sz="2800" dirty="0" smtClean="0"/>
              <a:t>，</a:t>
            </a:r>
            <a:endParaRPr lang="en-US" altLang="zh-CN" sz="2800" dirty="0" smtClean="0"/>
          </a:p>
          <a:p>
            <a:r>
              <a:rPr lang="zh-CN" altLang="zh-CN" sz="2800" dirty="0" smtClean="0"/>
              <a:t>其中</a:t>
            </a:r>
            <a:r>
              <a:rPr lang="zh-CN" altLang="zh-CN" sz="2800" dirty="0" smtClean="0"/>
              <a:t>国家标准</a:t>
            </a:r>
            <a:r>
              <a:rPr lang="en-US" altLang="zh-CN" sz="2800" dirty="0" smtClean="0"/>
              <a:t>267</a:t>
            </a:r>
            <a:r>
              <a:rPr lang="zh-CN" altLang="zh-CN" sz="2800" dirty="0" smtClean="0"/>
              <a:t>项</a:t>
            </a:r>
            <a:r>
              <a:rPr lang="zh-CN" altLang="zh-CN" sz="2800" dirty="0" smtClean="0"/>
              <a:t>，</a:t>
            </a:r>
            <a:endParaRPr lang="en-US" altLang="zh-CN" sz="2800" dirty="0" smtClean="0"/>
          </a:p>
          <a:p>
            <a:r>
              <a:rPr lang="zh-CN" altLang="zh-CN" sz="2800" dirty="0" smtClean="0"/>
              <a:t>行业</a:t>
            </a:r>
            <a:r>
              <a:rPr lang="zh-CN" altLang="zh-CN" sz="2800" dirty="0" smtClean="0"/>
              <a:t>标准</a:t>
            </a:r>
            <a:r>
              <a:rPr lang="en-US" altLang="zh-CN" sz="2800" dirty="0" smtClean="0"/>
              <a:t>925</a:t>
            </a:r>
            <a:r>
              <a:rPr lang="zh-CN" altLang="zh-CN" sz="2800" dirty="0" smtClean="0"/>
              <a:t>项。</a:t>
            </a:r>
          </a:p>
          <a:p>
            <a:endParaRPr lang="en-US" altLang="zh-CN" dirty="0" smtClean="0">
              <a:latin typeface="+mn-ea"/>
            </a:endParaRPr>
          </a:p>
        </p:txBody>
      </p:sp>
      <p:sp>
        <p:nvSpPr>
          <p:cNvPr id="4" name="标题 1"/>
          <p:cNvSpPr txBox="1">
            <a:spLocks/>
          </p:cNvSpPr>
          <p:nvPr/>
        </p:nvSpPr>
        <p:spPr bwMode="auto">
          <a:xfrm>
            <a:off x="0" y="0"/>
            <a:ext cx="6286512" cy="85723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rmAutofit fontScale="92500"/>
          </a:bodyPr>
          <a:lstStyle/>
          <a:p>
            <a:pPr lvl="0"/>
            <a:r>
              <a:rPr lang="zh-CN" altLang="en-US" sz="3600" dirty="0" smtClean="0"/>
              <a:t>二</a:t>
            </a:r>
            <a:r>
              <a:rPr lang="zh-CN" altLang="en-US" sz="3600" dirty="0" smtClean="0"/>
              <a:t>、</a:t>
            </a:r>
            <a:r>
              <a:rPr lang="zh-CN" altLang="en-US" sz="3600" dirty="0" smtClean="0"/>
              <a:t>商贸流通</a:t>
            </a:r>
            <a:r>
              <a:rPr lang="zh-CN" altLang="en-US" sz="3600" dirty="0" smtClean="0">
                <a:solidFill>
                  <a:schemeClr val="tx2"/>
                </a:solidFill>
              </a:rPr>
              <a:t>业</a:t>
            </a:r>
            <a:r>
              <a:rPr lang="zh-CN" altLang="en-US" sz="3600" dirty="0" smtClean="0">
                <a:solidFill>
                  <a:schemeClr val="tx2"/>
                </a:solidFill>
              </a:rPr>
              <a:t>标准化工作现状</a:t>
            </a:r>
            <a:endParaRPr lang="en-US" altLang="zh-CN" sz="3600" dirty="0" smtClean="0">
              <a:solidFill>
                <a:schemeClr val="tx2"/>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zh-CN" altLang="en-US" dirty="0" smtClean="0"/>
              <a:t>二、商贸流通业标准化工作现状</a:t>
            </a:r>
            <a:r>
              <a:rPr lang="en-US" altLang="zh-CN" dirty="0" smtClean="0"/>
              <a:t/>
            </a:r>
            <a:br>
              <a:rPr lang="en-US" altLang="zh-CN" dirty="0" smtClean="0"/>
            </a:br>
            <a:endParaRPr lang="zh-CN" altLang="en-US" dirty="0"/>
          </a:p>
        </p:txBody>
      </p:sp>
      <p:sp>
        <p:nvSpPr>
          <p:cNvPr id="3" name="内容占位符 2"/>
          <p:cNvSpPr>
            <a:spLocks noGrp="1"/>
          </p:cNvSpPr>
          <p:nvPr>
            <p:ph idx="1"/>
          </p:nvPr>
        </p:nvSpPr>
        <p:spPr/>
        <p:txBody>
          <a:bodyPr/>
          <a:lstStyle/>
          <a:p>
            <a:r>
              <a:rPr lang="zh-CN" altLang="zh-CN" dirty="0" smtClean="0"/>
              <a:t>据统计，截止至</a:t>
            </a:r>
            <a:r>
              <a:rPr lang="en-US" altLang="zh-CN" dirty="0" smtClean="0"/>
              <a:t>2014</a:t>
            </a:r>
            <a:r>
              <a:rPr lang="zh-CN" altLang="zh-CN" dirty="0" smtClean="0"/>
              <a:t>年</a:t>
            </a:r>
            <a:r>
              <a:rPr lang="en-US" altLang="zh-CN" dirty="0" smtClean="0"/>
              <a:t>6</a:t>
            </a:r>
            <a:r>
              <a:rPr lang="zh-CN" altLang="zh-CN" dirty="0" smtClean="0"/>
              <a:t>月，全国商贸流通行业共有国家标准和行业标准</a:t>
            </a:r>
            <a:r>
              <a:rPr lang="en-US" altLang="zh-CN" dirty="0" smtClean="0"/>
              <a:t>1192</a:t>
            </a:r>
            <a:r>
              <a:rPr lang="zh-CN" altLang="zh-CN" dirty="0" smtClean="0"/>
              <a:t>项，有</a:t>
            </a:r>
            <a:r>
              <a:rPr lang="en-US" altLang="zh-CN" dirty="0" smtClean="0"/>
              <a:t>23</a:t>
            </a:r>
            <a:r>
              <a:rPr lang="zh-CN" altLang="zh-CN" dirty="0" smtClean="0"/>
              <a:t>个标准化技术委员会。</a:t>
            </a:r>
          </a:p>
          <a:p>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zh-CN" altLang="en-US" dirty="0" smtClean="0"/>
              <a:t>二、商贸流通业标准化工作现状</a:t>
            </a:r>
            <a:r>
              <a:rPr lang="en-US" altLang="zh-CN" dirty="0" smtClean="0"/>
              <a:t/>
            </a:r>
            <a:br>
              <a:rPr lang="en-US" altLang="zh-CN" dirty="0" smtClean="0"/>
            </a:br>
            <a:endParaRPr lang="zh-CN" altLang="en-US" dirty="0"/>
          </a:p>
        </p:txBody>
      </p:sp>
      <p:sp>
        <p:nvSpPr>
          <p:cNvPr id="3" name="内容占位符 2"/>
          <p:cNvSpPr>
            <a:spLocks noGrp="1"/>
          </p:cNvSpPr>
          <p:nvPr>
            <p:ph idx="1"/>
          </p:nvPr>
        </p:nvSpPr>
        <p:spPr/>
        <p:txBody>
          <a:bodyPr/>
          <a:lstStyle/>
          <a:p>
            <a:r>
              <a:rPr lang="zh-CN" altLang="zh-CN" sz="3600" dirty="0" smtClean="0"/>
              <a:t>由</a:t>
            </a:r>
            <a:r>
              <a:rPr lang="zh-CN" altLang="zh-CN" sz="3600" dirty="0" smtClean="0"/>
              <a:t>中商联组织开展制修订工作并管理维护的国家标准和行业标准约为</a:t>
            </a:r>
            <a:r>
              <a:rPr lang="en-US" altLang="zh-CN" sz="3600" dirty="0" smtClean="0"/>
              <a:t>270</a:t>
            </a:r>
            <a:r>
              <a:rPr lang="zh-CN" altLang="zh-CN" sz="3600" dirty="0" smtClean="0"/>
              <a:t>项，占全国商贸流通与标准总数的</a:t>
            </a:r>
            <a:r>
              <a:rPr lang="en-US" altLang="zh-CN" sz="3600" dirty="0" smtClean="0"/>
              <a:t>22.6%</a:t>
            </a:r>
            <a:r>
              <a:rPr lang="zh-CN" altLang="zh-CN" sz="3600" dirty="0" smtClean="0"/>
              <a:t>；管理了</a:t>
            </a:r>
            <a:r>
              <a:rPr lang="en-US" altLang="zh-CN" sz="3600" dirty="0" smtClean="0"/>
              <a:t>7</a:t>
            </a:r>
            <a:r>
              <a:rPr lang="zh-CN" altLang="zh-CN" sz="3600" dirty="0" smtClean="0"/>
              <a:t>个标准化技术委员会，占流通领域标准化技术委员会总数的</a:t>
            </a:r>
            <a:r>
              <a:rPr lang="en-US" altLang="zh-CN" sz="3600" dirty="0" smtClean="0"/>
              <a:t>30%</a:t>
            </a:r>
            <a:r>
              <a:rPr lang="zh-CN" altLang="zh-CN" sz="3600" dirty="0" smtClean="0"/>
              <a:t>。</a:t>
            </a:r>
            <a:endParaRPr lang="zh-CN" altLang="zh-CN" sz="3600" dirty="0"/>
          </a:p>
        </p:txBody>
      </p:sp>
    </p:spTree>
  </p:cSld>
  <p:clrMapOvr>
    <a:masterClrMapping/>
  </p:clrMapOvr>
</p:sld>
</file>

<file path=ppt/theme/theme1.xml><?xml version="1.0" encoding="utf-8"?>
<a:theme xmlns:a="http://schemas.openxmlformats.org/drawingml/2006/main" name="行业部1">
  <a:themeElements>
    <a:clrScheme name="默认设计模板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DDDDDD"/>
      </a:hlink>
      <a:folHlink>
        <a:srgbClr val="80808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DDDDDD"/>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行业部1</Template>
  <TotalTime>3834</TotalTime>
  <Words>2481</Words>
  <Application>Microsoft Office PowerPoint</Application>
  <PresentationFormat>全屏显示(4:3)</PresentationFormat>
  <Paragraphs>300</Paragraphs>
  <Slides>45</Slides>
  <Notes>1</Notes>
  <HiddenSlides>0</HiddenSlides>
  <MMClips>0</MMClips>
  <ScaleCrop>false</ScaleCrop>
  <HeadingPairs>
    <vt:vector size="4" baseType="variant">
      <vt:variant>
        <vt:lpstr>主题</vt:lpstr>
      </vt:variant>
      <vt:variant>
        <vt:i4>1</vt:i4>
      </vt:variant>
      <vt:variant>
        <vt:lpstr>幻灯片标题</vt:lpstr>
      </vt:variant>
      <vt:variant>
        <vt:i4>45</vt:i4>
      </vt:variant>
    </vt:vector>
  </HeadingPairs>
  <TitlesOfParts>
    <vt:vector size="46" baseType="lpstr">
      <vt:lpstr>行业部1</vt:lpstr>
      <vt:lpstr>标准化工作概述</vt:lpstr>
      <vt:lpstr>幻灯片 2</vt:lpstr>
      <vt:lpstr>幻灯片 3</vt:lpstr>
      <vt:lpstr>幻灯片 4</vt:lpstr>
      <vt:lpstr>幻灯片 5</vt:lpstr>
      <vt:lpstr>幻灯片 6</vt:lpstr>
      <vt:lpstr>幻灯片 7</vt:lpstr>
      <vt:lpstr>二、商贸流通业标准化工作现状 </vt:lpstr>
      <vt:lpstr>二、商贸流通业标准化工作现状 </vt:lpstr>
      <vt:lpstr>二、商贸流通业标准化工作现状 </vt:lpstr>
      <vt:lpstr>二、商贸流通业标准化工作现状 </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谢谢大家！</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提高认识  转变观念   创新实践 开启新时期标准化工作新局面</dc:title>
  <dc:creator>nick</dc:creator>
  <cp:lastModifiedBy>Windows 用户</cp:lastModifiedBy>
  <cp:revision>448</cp:revision>
  <dcterms:created xsi:type="dcterms:W3CDTF">2012-05-03T00:49:08Z</dcterms:created>
  <dcterms:modified xsi:type="dcterms:W3CDTF">2014-07-19T08:13:46Z</dcterms:modified>
</cp:coreProperties>
</file>